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9" r:id="rId4"/>
    <p:sldId id="282" r:id="rId5"/>
    <p:sldId id="270" r:id="rId6"/>
    <p:sldId id="272" r:id="rId7"/>
    <p:sldId id="273" r:id="rId8"/>
    <p:sldId id="275" r:id="rId9"/>
    <p:sldId id="280" r:id="rId10"/>
    <p:sldId id="277" r:id="rId11"/>
    <p:sldId id="281" r:id="rId12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813" autoAdjust="0"/>
    <p:restoredTop sz="99712" autoAdjust="0"/>
  </p:normalViewPr>
  <p:slideViewPr>
    <p:cSldViewPr snapToGrid="0">
      <p:cViewPr varScale="1">
        <p:scale>
          <a:sx n="111" d="100"/>
          <a:sy n="111" d="100"/>
        </p:scale>
        <p:origin x="11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07E8CBB-2B0B-4E2C-B92E-3EAA7D8EF8E5}"/>
              </a:ext>
            </a:extLst>
          </p:cNvPr>
          <p:cNvSpPr txBox="1"/>
          <p:nvPr/>
        </p:nvSpPr>
        <p:spPr>
          <a:xfrm>
            <a:off x="9924268" y="5934807"/>
            <a:ext cx="735621" cy="73866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pPr algn="ctr"/>
            <a:r>
              <a:rPr lang="fr-FR" sz="1400" dirty="0"/>
              <a:t>LOGO</a:t>
            </a:r>
          </a:p>
          <a:p>
            <a:endParaRPr lang="fr-FR" sz="1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chemeClr val="accent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Vincent Fauchoux </a:t>
            </a:r>
          </a:p>
          <a:p>
            <a:pPr marL="0" indent="0" algn="ctr">
              <a:buNone/>
            </a:pPr>
            <a:r>
              <a:rPr lang="fr-FR" sz="1600" dirty="0">
                <a:solidFill>
                  <a:schemeClr val="accent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Associé / </a:t>
            </a:r>
            <a:r>
              <a:rPr lang="fr-FR" sz="1600" b="1" dirty="0">
                <a:solidFill>
                  <a:schemeClr val="accent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Deprez Guignot Associés</a:t>
            </a:r>
          </a:p>
          <a:p>
            <a:pPr marL="0" indent="0" algn="ctr">
              <a:buNone/>
            </a:pPr>
            <a:r>
              <a:rPr lang="fr-FR" sz="1600" dirty="0">
                <a:solidFill>
                  <a:schemeClr val="accent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Co-fondateur et Associé/ </a:t>
            </a:r>
            <a:r>
              <a:rPr lang="fr-FR" sz="1600" b="1" dirty="0">
                <a:solidFill>
                  <a:schemeClr val="accent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BlockchainyourIP</a:t>
            </a:r>
            <a:endParaRPr lang="fr-FR" sz="2000" b="1" dirty="0">
              <a:solidFill>
                <a:schemeClr val="accent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2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268" y="5934807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3646" y="373543"/>
            <a:ext cx="69111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Comment la Blockchain peut révolutionner la preuve de l’existence des droits non-enregistrés au niveau international ?</a:t>
            </a:r>
            <a:endParaRPr lang="en-GB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0" algn="ctr"/>
            <a:endParaRPr lang="en-GB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3621" y="6300194"/>
            <a:ext cx="4114800" cy="365125"/>
          </a:xfrm>
        </p:spPr>
        <p:txBody>
          <a:bodyPr/>
          <a:lstStyle/>
          <a:p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I The </a:t>
            </a:r>
            <a:r>
              <a:rPr lang="fr-FR" sz="1200" dirty="0" err="1">
                <a:latin typeface="Gulim" panose="020B0600000101010101" pitchFamily="34" charset="-127"/>
                <a:ea typeface="Gulim" panose="020B0600000101010101" pitchFamily="34" charset="-127"/>
              </a:rPr>
              <a:t>Next</a:t>
            </a:r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 Tech Law </a:t>
            </a:r>
            <a:r>
              <a:rPr lang="fr-FR" sz="1200" dirty="0" err="1">
                <a:latin typeface="Gulim" panose="020B0600000101010101" pitchFamily="34" charset="-127"/>
                <a:ea typeface="Gulim" panose="020B0600000101010101" pitchFamily="34" charset="-127"/>
              </a:rPr>
              <a:t>Revolution</a:t>
            </a:r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 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>
                <a:ea typeface="Gulim" panose="020B0600000101010101" pitchFamily="34" charset="-127"/>
              </a:rPr>
              <a:pPr/>
              <a:t>10</a:t>
            </a:fld>
            <a:endParaRPr lang="fr-FR" dirty="0">
              <a:ea typeface="Gulim" panose="020B0600000101010101" pitchFamily="34" charset="-127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654"/>
            <a:ext cx="10515600" cy="803275"/>
          </a:xfrm>
        </p:spPr>
        <p:txBody>
          <a:bodyPr>
            <a:noAutofit/>
          </a:bodyPr>
          <a:lstStyle/>
          <a:p>
            <a:r>
              <a:rPr lang="fr-FR" sz="2700" dirty="0"/>
              <a:t>LES AVANTAGES DE LA TECHNOLOGIE BLOCKCHAIN DANS LA PREUVE IP</a:t>
            </a:r>
          </a:p>
        </p:txBody>
      </p:sp>
      <p:sp>
        <p:nvSpPr>
          <p:cNvPr id="9" name="Rectangle 8"/>
          <p:cNvSpPr/>
          <p:nvPr/>
        </p:nvSpPr>
        <p:spPr>
          <a:xfrm>
            <a:off x="811530" y="1515543"/>
            <a:ext cx="1045898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1400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La technologie Blockchain Bitcoin offre des avantages très intéressants pour générer une preuve d’existence fiable en IP:</a:t>
            </a:r>
          </a:p>
        </p:txBody>
      </p:sp>
      <p:sp>
        <p:nvSpPr>
          <p:cNvPr id="12" name="Shape 958"/>
          <p:cNvSpPr/>
          <p:nvPr/>
        </p:nvSpPr>
        <p:spPr>
          <a:xfrm>
            <a:off x="963673" y="2752886"/>
            <a:ext cx="915000" cy="915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8235" y="66407"/>
                </a:moveTo>
                <a:cubicBezTo>
                  <a:pt x="107058" y="76893"/>
                  <a:pt x="102352" y="86213"/>
                  <a:pt x="94117" y="94368"/>
                </a:cubicBezTo>
                <a:cubicBezTo>
                  <a:pt x="87058" y="102524"/>
                  <a:pt x="76470" y="107184"/>
                  <a:pt x="65882" y="108349"/>
                </a:cubicBezTo>
                <a:cubicBezTo>
                  <a:pt x="65882" y="120000"/>
                  <a:pt x="65882" y="120000"/>
                  <a:pt x="65882" y="120000"/>
                </a:cubicBezTo>
                <a:cubicBezTo>
                  <a:pt x="94117" y="117669"/>
                  <a:pt x="117647" y="94368"/>
                  <a:pt x="120000" y="66407"/>
                </a:cubicBezTo>
                <a:lnTo>
                  <a:pt x="108235" y="66407"/>
                </a:lnTo>
                <a:close/>
                <a:moveTo>
                  <a:pt x="54117" y="108349"/>
                </a:moveTo>
                <a:cubicBezTo>
                  <a:pt x="43529" y="107184"/>
                  <a:pt x="32941" y="102524"/>
                  <a:pt x="25882" y="94368"/>
                </a:cubicBezTo>
                <a:cubicBezTo>
                  <a:pt x="17647" y="86213"/>
                  <a:pt x="12941" y="76893"/>
                  <a:pt x="11764" y="66407"/>
                </a:cubicBezTo>
                <a:cubicBezTo>
                  <a:pt x="0" y="66407"/>
                  <a:pt x="0" y="66407"/>
                  <a:pt x="0" y="66407"/>
                </a:cubicBezTo>
                <a:cubicBezTo>
                  <a:pt x="2352" y="94368"/>
                  <a:pt x="25882" y="117669"/>
                  <a:pt x="54117" y="120000"/>
                </a:cubicBezTo>
                <a:lnTo>
                  <a:pt x="54117" y="108349"/>
                </a:lnTo>
                <a:close/>
                <a:moveTo>
                  <a:pt x="65882" y="12815"/>
                </a:moveTo>
                <a:cubicBezTo>
                  <a:pt x="76470" y="13980"/>
                  <a:pt x="87058" y="18640"/>
                  <a:pt x="94117" y="25631"/>
                </a:cubicBezTo>
                <a:cubicBezTo>
                  <a:pt x="102352" y="33786"/>
                  <a:pt x="107058" y="44271"/>
                  <a:pt x="108235" y="54757"/>
                </a:cubicBezTo>
                <a:cubicBezTo>
                  <a:pt x="120000" y="54757"/>
                  <a:pt x="120000" y="54757"/>
                  <a:pt x="120000" y="54757"/>
                </a:cubicBezTo>
                <a:cubicBezTo>
                  <a:pt x="117647" y="25631"/>
                  <a:pt x="94117" y="3495"/>
                  <a:pt x="65882" y="0"/>
                </a:cubicBezTo>
                <a:lnTo>
                  <a:pt x="65882" y="12815"/>
                </a:lnTo>
                <a:close/>
                <a:moveTo>
                  <a:pt x="0" y="54757"/>
                </a:moveTo>
                <a:cubicBezTo>
                  <a:pt x="2352" y="25631"/>
                  <a:pt x="25882" y="3495"/>
                  <a:pt x="54117" y="0"/>
                </a:cubicBezTo>
                <a:cubicBezTo>
                  <a:pt x="54117" y="12815"/>
                  <a:pt x="54117" y="12815"/>
                  <a:pt x="54117" y="12815"/>
                </a:cubicBezTo>
                <a:cubicBezTo>
                  <a:pt x="43529" y="13980"/>
                  <a:pt x="32941" y="18640"/>
                  <a:pt x="25882" y="25631"/>
                </a:cubicBezTo>
                <a:cubicBezTo>
                  <a:pt x="17647" y="33786"/>
                  <a:pt x="12941" y="44271"/>
                  <a:pt x="11764" y="54757"/>
                </a:cubicBezTo>
                <a:lnTo>
                  <a:pt x="0" y="54757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3" name="Shape 977"/>
          <p:cNvSpPr/>
          <p:nvPr/>
        </p:nvSpPr>
        <p:spPr>
          <a:xfrm>
            <a:off x="1193006" y="3097009"/>
            <a:ext cx="477600" cy="25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82" y="60000"/>
                </a:moveTo>
                <a:cubicBezTo>
                  <a:pt x="58252" y="64000"/>
                  <a:pt x="53592" y="64000"/>
                  <a:pt x="50097" y="60000"/>
                </a:cubicBezTo>
                <a:cubicBezTo>
                  <a:pt x="47766" y="54000"/>
                  <a:pt x="47766" y="46000"/>
                  <a:pt x="50097" y="42000"/>
                </a:cubicBezTo>
                <a:cubicBezTo>
                  <a:pt x="53592" y="36000"/>
                  <a:pt x="58252" y="36000"/>
                  <a:pt x="60582" y="42000"/>
                </a:cubicBezTo>
                <a:cubicBezTo>
                  <a:pt x="64077" y="46000"/>
                  <a:pt x="64077" y="54000"/>
                  <a:pt x="60582" y="60000"/>
                </a:cubicBezTo>
                <a:close/>
                <a:moveTo>
                  <a:pt x="60582" y="24000"/>
                </a:moveTo>
                <a:cubicBezTo>
                  <a:pt x="50097" y="24000"/>
                  <a:pt x="40776" y="40000"/>
                  <a:pt x="40776" y="60000"/>
                </a:cubicBezTo>
                <a:cubicBezTo>
                  <a:pt x="40776" y="78000"/>
                  <a:pt x="50097" y="94000"/>
                  <a:pt x="60582" y="94000"/>
                </a:cubicBezTo>
                <a:cubicBezTo>
                  <a:pt x="72233" y="94000"/>
                  <a:pt x="80388" y="78000"/>
                  <a:pt x="80388" y="60000"/>
                </a:cubicBezTo>
                <a:cubicBezTo>
                  <a:pt x="80388" y="40000"/>
                  <a:pt x="72233" y="24000"/>
                  <a:pt x="60582" y="24000"/>
                </a:cubicBezTo>
                <a:close/>
                <a:moveTo>
                  <a:pt x="12815" y="56000"/>
                </a:moveTo>
                <a:cubicBezTo>
                  <a:pt x="24466" y="80000"/>
                  <a:pt x="41941" y="102000"/>
                  <a:pt x="60582" y="102000"/>
                </a:cubicBezTo>
                <a:cubicBezTo>
                  <a:pt x="86213" y="102000"/>
                  <a:pt x="102524" y="68000"/>
                  <a:pt x="107184" y="56000"/>
                </a:cubicBezTo>
                <a:cubicBezTo>
                  <a:pt x="96699" y="34000"/>
                  <a:pt x="79223" y="16000"/>
                  <a:pt x="60582" y="16000"/>
                </a:cubicBezTo>
                <a:cubicBezTo>
                  <a:pt x="34951" y="16000"/>
                  <a:pt x="18640" y="44000"/>
                  <a:pt x="12815" y="56000"/>
                </a:cubicBezTo>
                <a:close/>
                <a:moveTo>
                  <a:pt x="60582" y="120000"/>
                </a:moveTo>
                <a:cubicBezTo>
                  <a:pt x="36116" y="120000"/>
                  <a:pt x="13980" y="90000"/>
                  <a:pt x="0" y="56000"/>
                </a:cubicBezTo>
                <a:cubicBezTo>
                  <a:pt x="13980" y="22000"/>
                  <a:pt x="36116" y="0"/>
                  <a:pt x="60582" y="0"/>
                </a:cubicBezTo>
                <a:cubicBezTo>
                  <a:pt x="83883" y="0"/>
                  <a:pt x="106019" y="22000"/>
                  <a:pt x="120000" y="56000"/>
                </a:cubicBezTo>
                <a:cubicBezTo>
                  <a:pt x="107184" y="92000"/>
                  <a:pt x="85048" y="120000"/>
                  <a:pt x="60582" y="12000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4" name="Shape 957"/>
          <p:cNvSpPr/>
          <p:nvPr/>
        </p:nvSpPr>
        <p:spPr>
          <a:xfrm>
            <a:off x="2928885" y="2749739"/>
            <a:ext cx="916200" cy="91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5922" y="108349"/>
                </a:moveTo>
                <a:cubicBezTo>
                  <a:pt x="44271" y="107184"/>
                  <a:pt x="33786" y="102524"/>
                  <a:pt x="25631" y="94368"/>
                </a:cubicBezTo>
                <a:cubicBezTo>
                  <a:pt x="24466" y="92038"/>
                  <a:pt x="22135" y="89708"/>
                  <a:pt x="20970" y="87378"/>
                </a:cubicBezTo>
                <a:cubicBezTo>
                  <a:pt x="10485" y="93203"/>
                  <a:pt x="10485" y="93203"/>
                  <a:pt x="10485" y="93203"/>
                </a:cubicBezTo>
                <a:cubicBezTo>
                  <a:pt x="20970" y="108349"/>
                  <a:pt x="37281" y="117669"/>
                  <a:pt x="55922" y="120000"/>
                </a:cubicBezTo>
                <a:cubicBezTo>
                  <a:pt x="55922" y="108349"/>
                  <a:pt x="55922" y="108349"/>
                  <a:pt x="55922" y="108349"/>
                </a:cubicBezTo>
                <a:close/>
                <a:moveTo>
                  <a:pt x="20970" y="31456"/>
                </a:moveTo>
                <a:cubicBezTo>
                  <a:pt x="22135" y="29126"/>
                  <a:pt x="24466" y="27961"/>
                  <a:pt x="25631" y="25631"/>
                </a:cubicBezTo>
                <a:cubicBezTo>
                  <a:pt x="33786" y="17475"/>
                  <a:pt x="44271" y="12815"/>
                  <a:pt x="55922" y="11650"/>
                </a:cubicBezTo>
                <a:cubicBezTo>
                  <a:pt x="55922" y="0"/>
                  <a:pt x="55922" y="0"/>
                  <a:pt x="55922" y="0"/>
                </a:cubicBezTo>
                <a:cubicBezTo>
                  <a:pt x="37281" y="1165"/>
                  <a:pt x="20970" y="11650"/>
                  <a:pt x="10485" y="25631"/>
                </a:cubicBezTo>
                <a:lnTo>
                  <a:pt x="20970" y="31456"/>
                </a:lnTo>
                <a:close/>
                <a:moveTo>
                  <a:pt x="11650" y="59417"/>
                </a:moveTo>
                <a:cubicBezTo>
                  <a:pt x="11650" y="52427"/>
                  <a:pt x="12815" y="45436"/>
                  <a:pt x="16310" y="39611"/>
                </a:cubicBezTo>
                <a:cubicBezTo>
                  <a:pt x="5825" y="33786"/>
                  <a:pt x="5825" y="33786"/>
                  <a:pt x="5825" y="33786"/>
                </a:cubicBezTo>
                <a:cubicBezTo>
                  <a:pt x="2330" y="41941"/>
                  <a:pt x="0" y="50097"/>
                  <a:pt x="0" y="59417"/>
                </a:cubicBezTo>
                <a:cubicBezTo>
                  <a:pt x="0" y="68737"/>
                  <a:pt x="2330" y="78058"/>
                  <a:pt x="5825" y="86213"/>
                </a:cubicBezTo>
                <a:cubicBezTo>
                  <a:pt x="16310" y="80388"/>
                  <a:pt x="16310" y="80388"/>
                  <a:pt x="16310" y="80388"/>
                </a:cubicBezTo>
                <a:cubicBezTo>
                  <a:pt x="12815" y="73398"/>
                  <a:pt x="11650" y="66407"/>
                  <a:pt x="11650" y="59417"/>
                </a:cubicBezTo>
                <a:close/>
                <a:moveTo>
                  <a:pt x="64077" y="11650"/>
                </a:moveTo>
                <a:cubicBezTo>
                  <a:pt x="75728" y="12815"/>
                  <a:pt x="86213" y="17475"/>
                  <a:pt x="94368" y="25631"/>
                </a:cubicBezTo>
                <a:cubicBezTo>
                  <a:pt x="96699" y="27961"/>
                  <a:pt x="97864" y="29126"/>
                  <a:pt x="99029" y="31456"/>
                </a:cubicBezTo>
                <a:cubicBezTo>
                  <a:pt x="109514" y="25631"/>
                  <a:pt x="109514" y="25631"/>
                  <a:pt x="109514" y="25631"/>
                </a:cubicBezTo>
                <a:cubicBezTo>
                  <a:pt x="100194" y="11650"/>
                  <a:pt x="82718" y="1165"/>
                  <a:pt x="64077" y="0"/>
                </a:cubicBezTo>
                <a:lnTo>
                  <a:pt x="64077" y="11650"/>
                </a:lnTo>
                <a:close/>
                <a:moveTo>
                  <a:pt x="108349" y="59417"/>
                </a:moveTo>
                <a:cubicBezTo>
                  <a:pt x="108349" y="66407"/>
                  <a:pt x="107184" y="73398"/>
                  <a:pt x="103689" y="80388"/>
                </a:cubicBezTo>
                <a:cubicBezTo>
                  <a:pt x="114174" y="86213"/>
                  <a:pt x="114174" y="86213"/>
                  <a:pt x="114174" y="86213"/>
                </a:cubicBezTo>
                <a:cubicBezTo>
                  <a:pt x="117669" y="78058"/>
                  <a:pt x="120000" y="68737"/>
                  <a:pt x="120000" y="59417"/>
                </a:cubicBezTo>
                <a:cubicBezTo>
                  <a:pt x="120000" y="50097"/>
                  <a:pt x="117669" y="41941"/>
                  <a:pt x="114174" y="33786"/>
                </a:cubicBezTo>
                <a:cubicBezTo>
                  <a:pt x="103689" y="39611"/>
                  <a:pt x="103689" y="39611"/>
                  <a:pt x="103689" y="39611"/>
                </a:cubicBezTo>
                <a:cubicBezTo>
                  <a:pt x="107184" y="45436"/>
                  <a:pt x="108349" y="52427"/>
                  <a:pt x="108349" y="59417"/>
                </a:cubicBezTo>
                <a:close/>
                <a:moveTo>
                  <a:pt x="109514" y="93203"/>
                </a:moveTo>
                <a:cubicBezTo>
                  <a:pt x="100194" y="108349"/>
                  <a:pt x="82718" y="117669"/>
                  <a:pt x="64077" y="120000"/>
                </a:cubicBezTo>
                <a:cubicBezTo>
                  <a:pt x="64077" y="108349"/>
                  <a:pt x="64077" y="108349"/>
                  <a:pt x="64077" y="108349"/>
                </a:cubicBezTo>
                <a:cubicBezTo>
                  <a:pt x="75728" y="107184"/>
                  <a:pt x="86213" y="102524"/>
                  <a:pt x="94368" y="94368"/>
                </a:cubicBezTo>
                <a:cubicBezTo>
                  <a:pt x="96699" y="92038"/>
                  <a:pt x="97864" y="89708"/>
                  <a:pt x="99029" y="87378"/>
                </a:cubicBezTo>
                <a:lnTo>
                  <a:pt x="109514" y="93203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5" name="Shape 976"/>
          <p:cNvSpPr/>
          <p:nvPr/>
        </p:nvSpPr>
        <p:spPr>
          <a:xfrm>
            <a:off x="3259528" y="3027539"/>
            <a:ext cx="260700" cy="35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2307" y="79223"/>
                </a:moveTo>
                <a:cubicBezTo>
                  <a:pt x="27692" y="61747"/>
                  <a:pt x="27692" y="61747"/>
                  <a:pt x="27692" y="61747"/>
                </a:cubicBezTo>
                <a:cubicBezTo>
                  <a:pt x="38461" y="53592"/>
                  <a:pt x="38461" y="53592"/>
                  <a:pt x="38461" y="53592"/>
                </a:cubicBezTo>
                <a:cubicBezTo>
                  <a:pt x="52307" y="64077"/>
                  <a:pt x="52307" y="64077"/>
                  <a:pt x="52307" y="64077"/>
                </a:cubicBezTo>
                <a:cubicBezTo>
                  <a:pt x="83076" y="39611"/>
                  <a:pt x="83076" y="39611"/>
                  <a:pt x="83076" y="39611"/>
                </a:cubicBezTo>
                <a:cubicBezTo>
                  <a:pt x="93846" y="47766"/>
                  <a:pt x="93846" y="47766"/>
                  <a:pt x="93846" y="47766"/>
                </a:cubicBezTo>
                <a:lnTo>
                  <a:pt x="52307" y="79223"/>
                </a:lnTo>
                <a:close/>
                <a:moveTo>
                  <a:pt x="60000" y="0"/>
                </a:moveTo>
                <a:cubicBezTo>
                  <a:pt x="38461" y="13980"/>
                  <a:pt x="23076" y="16310"/>
                  <a:pt x="0" y="16310"/>
                </a:cubicBezTo>
                <a:cubicBezTo>
                  <a:pt x="0" y="16310"/>
                  <a:pt x="0" y="50097"/>
                  <a:pt x="0" y="72233"/>
                </a:cubicBezTo>
                <a:cubicBezTo>
                  <a:pt x="0" y="95533"/>
                  <a:pt x="21538" y="101359"/>
                  <a:pt x="60000" y="120000"/>
                </a:cubicBezTo>
                <a:cubicBezTo>
                  <a:pt x="98461" y="101359"/>
                  <a:pt x="120000" y="95533"/>
                  <a:pt x="120000" y="72233"/>
                </a:cubicBezTo>
                <a:cubicBezTo>
                  <a:pt x="120000" y="50097"/>
                  <a:pt x="120000" y="16310"/>
                  <a:pt x="120000" y="16310"/>
                </a:cubicBezTo>
                <a:cubicBezTo>
                  <a:pt x="96923" y="16310"/>
                  <a:pt x="81538" y="13980"/>
                  <a:pt x="60000" y="0"/>
                </a:cubicBezTo>
                <a:close/>
                <a:moveTo>
                  <a:pt x="60000" y="13980"/>
                </a:moveTo>
                <a:cubicBezTo>
                  <a:pt x="75384" y="23300"/>
                  <a:pt x="89230" y="26796"/>
                  <a:pt x="104615" y="26796"/>
                </a:cubicBezTo>
                <a:cubicBezTo>
                  <a:pt x="104615" y="72233"/>
                  <a:pt x="104615" y="72233"/>
                  <a:pt x="104615" y="72233"/>
                </a:cubicBezTo>
                <a:cubicBezTo>
                  <a:pt x="104615" y="79223"/>
                  <a:pt x="101538" y="82718"/>
                  <a:pt x="96923" y="86213"/>
                </a:cubicBezTo>
                <a:cubicBezTo>
                  <a:pt x="90769" y="92038"/>
                  <a:pt x="76923" y="97864"/>
                  <a:pt x="60000" y="106019"/>
                </a:cubicBezTo>
                <a:cubicBezTo>
                  <a:pt x="43076" y="97864"/>
                  <a:pt x="29230" y="92038"/>
                  <a:pt x="21538" y="86213"/>
                </a:cubicBezTo>
                <a:cubicBezTo>
                  <a:pt x="18461" y="82718"/>
                  <a:pt x="15384" y="79223"/>
                  <a:pt x="15384" y="72233"/>
                </a:cubicBezTo>
                <a:cubicBezTo>
                  <a:pt x="15384" y="26796"/>
                  <a:pt x="15384" y="26796"/>
                  <a:pt x="15384" y="26796"/>
                </a:cubicBezTo>
                <a:cubicBezTo>
                  <a:pt x="30769" y="26796"/>
                  <a:pt x="44615" y="23300"/>
                  <a:pt x="60000" y="1398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6" name="Shape 956"/>
          <p:cNvSpPr/>
          <p:nvPr/>
        </p:nvSpPr>
        <p:spPr>
          <a:xfrm>
            <a:off x="4666591" y="2716940"/>
            <a:ext cx="909000" cy="90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4757" y="108349"/>
                </a:moveTo>
                <a:cubicBezTo>
                  <a:pt x="45436" y="107184"/>
                  <a:pt x="37281" y="103689"/>
                  <a:pt x="30291" y="97864"/>
                </a:cubicBezTo>
                <a:cubicBezTo>
                  <a:pt x="22135" y="106019"/>
                  <a:pt x="22135" y="106019"/>
                  <a:pt x="22135" y="106019"/>
                </a:cubicBezTo>
                <a:cubicBezTo>
                  <a:pt x="31456" y="114174"/>
                  <a:pt x="41941" y="118834"/>
                  <a:pt x="54757" y="120000"/>
                </a:cubicBezTo>
                <a:lnTo>
                  <a:pt x="54757" y="108349"/>
                </a:lnTo>
                <a:close/>
                <a:moveTo>
                  <a:pt x="108349" y="65242"/>
                </a:moveTo>
                <a:cubicBezTo>
                  <a:pt x="107184" y="74563"/>
                  <a:pt x="103689" y="82718"/>
                  <a:pt x="97864" y="89708"/>
                </a:cubicBezTo>
                <a:cubicBezTo>
                  <a:pt x="106019" y="97864"/>
                  <a:pt x="106019" y="97864"/>
                  <a:pt x="106019" y="97864"/>
                </a:cubicBezTo>
                <a:cubicBezTo>
                  <a:pt x="114174" y="88543"/>
                  <a:pt x="118834" y="78058"/>
                  <a:pt x="120000" y="65242"/>
                </a:cubicBezTo>
                <a:cubicBezTo>
                  <a:pt x="108349" y="65242"/>
                  <a:pt x="108349" y="65242"/>
                  <a:pt x="108349" y="65242"/>
                </a:cubicBezTo>
                <a:close/>
                <a:moveTo>
                  <a:pt x="97864" y="30291"/>
                </a:moveTo>
                <a:cubicBezTo>
                  <a:pt x="103689" y="37281"/>
                  <a:pt x="107184" y="45436"/>
                  <a:pt x="108349" y="53592"/>
                </a:cubicBezTo>
                <a:cubicBezTo>
                  <a:pt x="120000" y="53592"/>
                  <a:pt x="120000" y="53592"/>
                  <a:pt x="120000" y="53592"/>
                </a:cubicBezTo>
                <a:cubicBezTo>
                  <a:pt x="118834" y="41941"/>
                  <a:pt x="114174" y="30291"/>
                  <a:pt x="106019" y="22135"/>
                </a:cubicBezTo>
                <a:lnTo>
                  <a:pt x="97864" y="30291"/>
                </a:lnTo>
                <a:close/>
                <a:moveTo>
                  <a:pt x="89708" y="97864"/>
                </a:moveTo>
                <a:cubicBezTo>
                  <a:pt x="82718" y="103689"/>
                  <a:pt x="74563" y="107184"/>
                  <a:pt x="66407" y="108349"/>
                </a:cubicBezTo>
                <a:cubicBezTo>
                  <a:pt x="66407" y="120000"/>
                  <a:pt x="66407" y="120000"/>
                  <a:pt x="66407" y="120000"/>
                </a:cubicBezTo>
                <a:cubicBezTo>
                  <a:pt x="78058" y="118834"/>
                  <a:pt x="89708" y="114174"/>
                  <a:pt x="97864" y="106019"/>
                </a:cubicBezTo>
                <a:lnTo>
                  <a:pt x="89708" y="97864"/>
                </a:lnTo>
                <a:close/>
                <a:moveTo>
                  <a:pt x="22135" y="89708"/>
                </a:moveTo>
                <a:cubicBezTo>
                  <a:pt x="16310" y="82718"/>
                  <a:pt x="12815" y="74563"/>
                  <a:pt x="11650" y="65242"/>
                </a:cubicBezTo>
                <a:cubicBezTo>
                  <a:pt x="0" y="65242"/>
                  <a:pt x="0" y="65242"/>
                  <a:pt x="0" y="65242"/>
                </a:cubicBezTo>
                <a:cubicBezTo>
                  <a:pt x="1165" y="78058"/>
                  <a:pt x="5825" y="88543"/>
                  <a:pt x="13980" y="97864"/>
                </a:cubicBezTo>
                <a:lnTo>
                  <a:pt x="22135" y="89708"/>
                </a:lnTo>
                <a:close/>
                <a:moveTo>
                  <a:pt x="30291" y="22135"/>
                </a:moveTo>
                <a:cubicBezTo>
                  <a:pt x="37281" y="16310"/>
                  <a:pt x="45436" y="12815"/>
                  <a:pt x="54757" y="11650"/>
                </a:cubicBezTo>
                <a:cubicBezTo>
                  <a:pt x="54757" y="0"/>
                  <a:pt x="54757" y="0"/>
                  <a:pt x="54757" y="0"/>
                </a:cubicBezTo>
                <a:cubicBezTo>
                  <a:pt x="41941" y="1165"/>
                  <a:pt x="31456" y="5825"/>
                  <a:pt x="22135" y="13980"/>
                </a:cubicBezTo>
                <a:lnTo>
                  <a:pt x="30291" y="22135"/>
                </a:lnTo>
                <a:close/>
                <a:moveTo>
                  <a:pt x="66407" y="0"/>
                </a:moveTo>
                <a:cubicBezTo>
                  <a:pt x="66407" y="11650"/>
                  <a:pt x="66407" y="11650"/>
                  <a:pt x="66407" y="11650"/>
                </a:cubicBezTo>
                <a:cubicBezTo>
                  <a:pt x="74563" y="12815"/>
                  <a:pt x="82718" y="16310"/>
                  <a:pt x="89708" y="22135"/>
                </a:cubicBezTo>
                <a:cubicBezTo>
                  <a:pt x="97864" y="13980"/>
                  <a:pt x="97864" y="13980"/>
                  <a:pt x="97864" y="13980"/>
                </a:cubicBezTo>
                <a:cubicBezTo>
                  <a:pt x="89708" y="5825"/>
                  <a:pt x="78058" y="1165"/>
                  <a:pt x="66407" y="0"/>
                </a:cubicBezTo>
                <a:close/>
                <a:moveTo>
                  <a:pt x="0" y="53592"/>
                </a:moveTo>
                <a:cubicBezTo>
                  <a:pt x="1165" y="41941"/>
                  <a:pt x="5825" y="30291"/>
                  <a:pt x="13980" y="22135"/>
                </a:cubicBezTo>
                <a:cubicBezTo>
                  <a:pt x="22135" y="30291"/>
                  <a:pt x="22135" y="30291"/>
                  <a:pt x="22135" y="30291"/>
                </a:cubicBezTo>
                <a:cubicBezTo>
                  <a:pt x="16310" y="37281"/>
                  <a:pt x="12815" y="45436"/>
                  <a:pt x="11650" y="53592"/>
                </a:cubicBezTo>
                <a:cubicBezTo>
                  <a:pt x="0" y="53592"/>
                  <a:pt x="0" y="53592"/>
                  <a:pt x="0" y="53592"/>
                </a:cubicBezTo>
                <a:close/>
              </a:path>
            </a:pathLst>
          </a:custGeom>
          <a:solidFill>
            <a:srgbClr val="39455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7" name="Shape 967"/>
          <p:cNvSpPr/>
          <p:nvPr/>
        </p:nvSpPr>
        <p:spPr>
          <a:xfrm>
            <a:off x="4911150" y="2964221"/>
            <a:ext cx="351600" cy="34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4571" y="84705"/>
                </a:moveTo>
                <a:lnTo>
                  <a:pt x="44571" y="120000"/>
                </a:lnTo>
                <a:lnTo>
                  <a:pt x="61714" y="98823"/>
                </a:lnTo>
                <a:lnTo>
                  <a:pt x="44571" y="84705"/>
                </a:lnTo>
                <a:close/>
                <a:moveTo>
                  <a:pt x="120000" y="0"/>
                </a:moveTo>
                <a:lnTo>
                  <a:pt x="89142" y="112941"/>
                </a:lnTo>
                <a:lnTo>
                  <a:pt x="51428" y="77647"/>
                </a:lnTo>
                <a:lnTo>
                  <a:pt x="89142" y="35294"/>
                </a:lnTo>
                <a:lnTo>
                  <a:pt x="37714" y="70588"/>
                </a:lnTo>
                <a:lnTo>
                  <a:pt x="0" y="63529"/>
                </a:lnTo>
                <a:lnTo>
                  <a:pt x="120000" y="0"/>
                </a:lnTo>
                <a:close/>
              </a:path>
            </a:pathLst>
          </a:custGeom>
          <a:solidFill>
            <a:srgbClr val="39455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8" name="Shape 955"/>
          <p:cNvSpPr/>
          <p:nvPr/>
        </p:nvSpPr>
        <p:spPr>
          <a:xfrm>
            <a:off x="6438098" y="2663775"/>
            <a:ext cx="909000" cy="90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857" y="49142"/>
                </a:moveTo>
                <a:cubicBezTo>
                  <a:pt x="105142" y="56000"/>
                  <a:pt x="105142" y="62857"/>
                  <a:pt x="102857" y="69714"/>
                </a:cubicBezTo>
                <a:cubicBezTo>
                  <a:pt x="116571" y="75428"/>
                  <a:pt x="116571" y="75428"/>
                  <a:pt x="116571" y="75428"/>
                </a:cubicBezTo>
                <a:cubicBezTo>
                  <a:pt x="120000" y="65142"/>
                  <a:pt x="118857" y="53714"/>
                  <a:pt x="116571" y="44571"/>
                </a:cubicBezTo>
                <a:lnTo>
                  <a:pt x="102857" y="49142"/>
                </a:lnTo>
                <a:close/>
                <a:moveTo>
                  <a:pt x="83428" y="21714"/>
                </a:moveTo>
                <a:cubicBezTo>
                  <a:pt x="89142" y="25142"/>
                  <a:pt x="93714" y="30857"/>
                  <a:pt x="98285" y="36571"/>
                </a:cubicBezTo>
                <a:cubicBezTo>
                  <a:pt x="110857" y="30857"/>
                  <a:pt x="110857" y="30857"/>
                  <a:pt x="110857" y="30857"/>
                </a:cubicBezTo>
                <a:cubicBezTo>
                  <a:pt x="106285" y="21714"/>
                  <a:pt x="98285" y="13714"/>
                  <a:pt x="89142" y="9142"/>
                </a:cubicBezTo>
                <a:lnTo>
                  <a:pt x="83428" y="21714"/>
                </a:lnTo>
                <a:close/>
                <a:moveTo>
                  <a:pt x="49142" y="16000"/>
                </a:moveTo>
                <a:cubicBezTo>
                  <a:pt x="56000" y="14857"/>
                  <a:pt x="62857" y="14857"/>
                  <a:pt x="69714" y="16000"/>
                </a:cubicBezTo>
                <a:cubicBezTo>
                  <a:pt x="75428" y="3428"/>
                  <a:pt x="75428" y="3428"/>
                  <a:pt x="75428" y="3428"/>
                </a:cubicBezTo>
                <a:cubicBezTo>
                  <a:pt x="65142" y="0"/>
                  <a:pt x="53714" y="0"/>
                  <a:pt x="44571" y="3428"/>
                </a:cubicBezTo>
                <a:lnTo>
                  <a:pt x="49142" y="16000"/>
                </a:lnTo>
                <a:close/>
                <a:moveTo>
                  <a:pt x="98285" y="83428"/>
                </a:moveTo>
                <a:cubicBezTo>
                  <a:pt x="93714" y="89142"/>
                  <a:pt x="89142" y="93714"/>
                  <a:pt x="83428" y="98285"/>
                </a:cubicBezTo>
                <a:cubicBezTo>
                  <a:pt x="89142" y="110857"/>
                  <a:pt x="89142" y="110857"/>
                  <a:pt x="89142" y="110857"/>
                </a:cubicBezTo>
                <a:cubicBezTo>
                  <a:pt x="98285" y="106285"/>
                  <a:pt x="106285" y="98285"/>
                  <a:pt x="110857" y="89142"/>
                </a:cubicBezTo>
                <a:lnTo>
                  <a:pt x="98285" y="83428"/>
                </a:lnTo>
                <a:close/>
                <a:moveTo>
                  <a:pt x="16000" y="69714"/>
                </a:moveTo>
                <a:cubicBezTo>
                  <a:pt x="14857" y="64000"/>
                  <a:pt x="14857" y="57142"/>
                  <a:pt x="16000" y="50285"/>
                </a:cubicBezTo>
                <a:cubicBezTo>
                  <a:pt x="3428" y="44571"/>
                  <a:pt x="3428" y="44571"/>
                  <a:pt x="3428" y="44571"/>
                </a:cubicBezTo>
                <a:cubicBezTo>
                  <a:pt x="0" y="54857"/>
                  <a:pt x="0" y="65142"/>
                  <a:pt x="3428" y="75428"/>
                </a:cubicBezTo>
                <a:lnTo>
                  <a:pt x="16000" y="69714"/>
                </a:lnTo>
                <a:close/>
                <a:moveTo>
                  <a:pt x="9142" y="30857"/>
                </a:moveTo>
                <a:cubicBezTo>
                  <a:pt x="21714" y="36571"/>
                  <a:pt x="21714" y="36571"/>
                  <a:pt x="21714" y="36571"/>
                </a:cubicBezTo>
                <a:cubicBezTo>
                  <a:pt x="25142" y="30857"/>
                  <a:pt x="30857" y="25142"/>
                  <a:pt x="36571" y="21714"/>
                </a:cubicBezTo>
                <a:cubicBezTo>
                  <a:pt x="30857" y="9142"/>
                  <a:pt x="30857" y="9142"/>
                  <a:pt x="30857" y="9142"/>
                </a:cubicBezTo>
                <a:cubicBezTo>
                  <a:pt x="21714" y="13714"/>
                  <a:pt x="13714" y="21714"/>
                  <a:pt x="9142" y="30857"/>
                </a:cubicBezTo>
                <a:close/>
                <a:moveTo>
                  <a:pt x="36571" y="98285"/>
                </a:moveTo>
                <a:cubicBezTo>
                  <a:pt x="30857" y="93714"/>
                  <a:pt x="25142" y="89142"/>
                  <a:pt x="21714" y="83428"/>
                </a:cubicBezTo>
                <a:cubicBezTo>
                  <a:pt x="9142" y="89142"/>
                  <a:pt x="9142" y="89142"/>
                  <a:pt x="9142" y="89142"/>
                </a:cubicBezTo>
                <a:cubicBezTo>
                  <a:pt x="13714" y="98285"/>
                  <a:pt x="21714" y="106285"/>
                  <a:pt x="30857" y="110857"/>
                </a:cubicBezTo>
                <a:lnTo>
                  <a:pt x="36571" y="98285"/>
                </a:lnTo>
                <a:close/>
                <a:moveTo>
                  <a:pt x="75428" y="116571"/>
                </a:moveTo>
                <a:cubicBezTo>
                  <a:pt x="65142" y="120000"/>
                  <a:pt x="54857" y="120000"/>
                  <a:pt x="44571" y="116571"/>
                </a:cubicBezTo>
                <a:cubicBezTo>
                  <a:pt x="49142" y="102857"/>
                  <a:pt x="49142" y="102857"/>
                  <a:pt x="49142" y="102857"/>
                </a:cubicBezTo>
                <a:cubicBezTo>
                  <a:pt x="56000" y="105142"/>
                  <a:pt x="64000" y="105142"/>
                  <a:pt x="69714" y="102857"/>
                </a:cubicBezTo>
                <a:lnTo>
                  <a:pt x="75428" y="116571"/>
                </a:lnTo>
                <a:close/>
              </a:path>
            </a:pathLst>
          </a:custGeom>
          <a:solidFill>
            <a:srgbClr val="F26338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9" name="Shape 979"/>
          <p:cNvSpPr/>
          <p:nvPr/>
        </p:nvSpPr>
        <p:spPr>
          <a:xfrm>
            <a:off x="6686336" y="2932322"/>
            <a:ext cx="382800" cy="308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86213" y="105957"/>
                  <a:pt x="86213" y="105957"/>
                  <a:pt x="86213" y="105957"/>
                </a:cubicBezTo>
                <a:cubicBezTo>
                  <a:pt x="59417" y="120000"/>
                  <a:pt x="59417" y="120000"/>
                  <a:pt x="59417" y="120000"/>
                </a:cubicBezTo>
                <a:cubicBezTo>
                  <a:pt x="32621" y="105957"/>
                  <a:pt x="32621" y="105957"/>
                  <a:pt x="32621" y="105957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9805" y="76595"/>
                  <a:pt x="19805" y="76595"/>
                  <a:pt x="19805" y="76595"/>
                </a:cubicBezTo>
                <a:cubicBezTo>
                  <a:pt x="19805" y="76595"/>
                  <a:pt x="19805" y="76595"/>
                  <a:pt x="19805" y="76595"/>
                </a:cubicBezTo>
                <a:cubicBezTo>
                  <a:pt x="22135" y="79148"/>
                  <a:pt x="23300" y="82978"/>
                  <a:pt x="24466" y="88085"/>
                </a:cubicBezTo>
                <a:cubicBezTo>
                  <a:pt x="18640" y="102127"/>
                  <a:pt x="18640" y="102127"/>
                  <a:pt x="18640" y="102127"/>
                </a:cubicBezTo>
                <a:cubicBezTo>
                  <a:pt x="32621" y="95744"/>
                  <a:pt x="32621" y="95744"/>
                  <a:pt x="32621" y="95744"/>
                </a:cubicBezTo>
                <a:cubicBezTo>
                  <a:pt x="57087" y="108510"/>
                  <a:pt x="57087" y="108510"/>
                  <a:pt x="57087" y="108510"/>
                </a:cubicBezTo>
                <a:cubicBezTo>
                  <a:pt x="59417" y="94468"/>
                  <a:pt x="59417" y="94468"/>
                  <a:pt x="59417" y="94468"/>
                </a:cubicBezTo>
                <a:cubicBezTo>
                  <a:pt x="61747" y="108510"/>
                  <a:pt x="61747" y="108510"/>
                  <a:pt x="61747" y="108510"/>
                </a:cubicBezTo>
                <a:cubicBezTo>
                  <a:pt x="86213" y="95744"/>
                  <a:pt x="86213" y="95744"/>
                  <a:pt x="86213" y="95744"/>
                </a:cubicBezTo>
                <a:cubicBezTo>
                  <a:pt x="102524" y="102127"/>
                  <a:pt x="102524" y="102127"/>
                  <a:pt x="102524" y="102127"/>
                </a:cubicBezTo>
                <a:cubicBezTo>
                  <a:pt x="95533" y="86808"/>
                  <a:pt x="95533" y="86808"/>
                  <a:pt x="95533" y="86808"/>
                </a:cubicBezTo>
                <a:cubicBezTo>
                  <a:pt x="96699" y="81702"/>
                  <a:pt x="97864" y="77872"/>
                  <a:pt x="99029" y="74042"/>
                </a:cubicBezTo>
                <a:lnTo>
                  <a:pt x="120000" y="120000"/>
                </a:lnTo>
                <a:close/>
                <a:moveTo>
                  <a:pt x="44271" y="77872"/>
                </a:moveTo>
                <a:cubicBezTo>
                  <a:pt x="45436" y="75319"/>
                  <a:pt x="47766" y="72765"/>
                  <a:pt x="50097" y="70212"/>
                </a:cubicBezTo>
                <a:cubicBezTo>
                  <a:pt x="59417" y="76595"/>
                  <a:pt x="59417" y="76595"/>
                  <a:pt x="59417" y="76595"/>
                </a:cubicBezTo>
                <a:cubicBezTo>
                  <a:pt x="59417" y="76595"/>
                  <a:pt x="65242" y="72765"/>
                  <a:pt x="69902" y="68936"/>
                </a:cubicBezTo>
                <a:cubicBezTo>
                  <a:pt x="72233" y="71489"/>
                  <a:pt x="73398" y="75319"/>
                  <a:pt x="74563" y="77872"/>
                </a:cubicBezTo>
                <a:cubicBezTo>
                  <a:pt x="68737" y="81702"/>
                  <a:pt x="59417" y="88085"/>
                  <a:pt x="59417" y="88085"/>
                </a:cubicBezTo>
                <a:lnTo>
                  <a:pt x="44271" y="77872"/>
                </a:lnTo>
                <a:close/>
                <a:moveTo>
                  <a:pt x="76893" y="26808"/>
                </a:moveTo>
                <a:cubicBezTo>
                  <a:pt x="76893" y="21702"/>
                  <a:pt x="80388" y="17872"/>
                  <a:pt x="86213" y="17872"/>
                </a:cubicBezTo>
                <a:cubicBezTo>
                  <a:pt x="90873" y="17872"/>
                  <a:pt x="95533" y="21702"/>
                  <a:pt x="95533" y="26808"/>
                </a:cubicBezTo>
                <a:cubicBezTo>
                  <a:pt x="95533" y="33191"/>
                  <a:pt x="90873" y="37021"/>
                  <a:pt x="86213" y="37021"/>
                </a:cubicBezTo>
                <a:cubicBezTo>
                  <a:pt x="80388" y="37021"/>
                  <a:pt x="76893" y="33191"/>
                  <a:pt x="76893" y="26808"/>
                </a:cubicBezTo>
                <a:close/>
                <a:moveTo>
                  <a:pt x="111844" y="28085"/>
                </a:moveTo>
                <a:cubicBezTo>
                  <a:pt x="111844" y="12765"/>
                  <a:pt x="100194" y="0"/>
                  <a:pt x="86213" y="0"/>
                </a:cubicBezTo>
                <a:cubicBezTo>
                  <a:pt x="72233" y="0"/>
                  <a:pt x="60582" y="12765"/>
                  <a:pt x="60582" y="28085"/>
                </a:cubicBezTo>
                <a:cubicBezTo>
                  <a:pt x="60582" y="51063"/>
                  <a:pt x="80388" y="53617"/>
                  <a:pt x="86213" y="89361"/>
                </a:cubicBezTo>
                <a:cubicBezTo>
                  <a:pt x="92038" y="53617"/>
                  <a:pt x="111844" y="51063"/>
                  <a:pt x="111844" y="28085"/>
                </a:cubicBezTo>
                <a:close/>
                <a:moveTo>
                  <a:pt x="26796" y="53617"/>
                </a:moveTo>
                <a:cubicBezTo>
                  <a:pt x="26796" y="49787"/>
                  <a:pt x="29126" y="47234"/>
                  <a:pt x="32621" y="47234"/>
                </a:cubicBezTo>
                <a:cubicBezTo>
                  <a:pt x="34951" y="47234"/>
                  <a:pt x="37281" y="49787"/>
                  <a:pt x="37281" y="53617"/>
                </a:cubicBezTo>
                <a:cubicBezTo>
                  <a:pt x="37281" y="57446"/>
                  <a:pt x="34951" y="60000"/>
                  <a:pt x="32621" y="60000"/>
                </a:cubicBezTo>
                <a:cubicBezTo>
                  <a:pt x="29126" y="60000"/>
                  <a:pt x="26796" y="57446"/>
                  <a:pt x="26796" y="53617"/>
                </a:cubicBezTo>
                <a:close/>
                <a:moveTo>
                  <a:pt x="47766" y="53617"/>
                </a:moveTo>
                <a:cubicBezTo>
                  <a:pt x="47766" y="44680"/>
                  <a:pt x="40776" y="37021"/>
                  <a:pt x="32621" y="37021"/>
                </a:cubicBezTo>
                <a:cubicBezTo>
                  <a:pt x="24466" y="37021"/>
                  <a:pt x="17475" y="44680"/>
                  <a:pt x="17475" y="53617"/>
                </a:cubicBezTo>
                <a:cubicBezTo>
                  <a:pt x="17475" y="67659"/>
                  <a:pt x="29126" y="68936"/>
                  <a:pt x="32621" y="89361"/>
                </a:cubicBezTo>
                <a:cubicBezTo>
                  <a:pt x="36116" y="68936"/>
                  <a:pt x="47766" y="67659"/>
                  <a:pt x="47766" y="53617"/>
                </a:cubicBezTo>
                <a:close/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0" name="Shape 971"/>
          <p:cNvSpPr/>
          <p:nvPr/>
        </p:nvSpPr>
        <p:spPr>
          <a:xfrm>
            <a:off x="8249854" y="2656496"/>
            <a:ext cx="916200" cy="91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5922" y="108349"/>
                </a:moveTo>
                <a:cubicBezTo>
                  <a:pt x="44271" y="107184"/>
                  <a:pt x="33786" y="102524"/>
                  <a:pt x="25631" y="94368"/>
                </a:cubicBezTo>
                <a:cubicBezTo>
                  <a:pt x="24466" y="92038"/>
                  <a:pt x="22135" y="89708"/>
                  <a:pt x="20970" y="87378"/>
                </a:cubicBezTo>
                <a:cubicBezTo>
                  <a:pt x="10485" y="93203"/>
                  <a:pt x="10485" y="93203"/>
                  <a:pt x="10485" y="93203"/>
                </a:cubicBezTo>
                <a:cubicBezTo>
                  <a:pt x="20970" y="108349"/>
                  <a:pt x="37281" y="117669"/>
                  <a:pt x="55922" y="120000"/>
                </a:cubicBezTo>
                <a:cubicBezTo>
                  <a:pt x="55922" y="108349"/>
                  <a:pt x="55922" y="108349"/>
                  <a:pt x="55922" y="108349"/>
                </a:cubicBezTo>
                <a:close/>
                <a:moveTo>
                  <a:pt x="20970" y="31456"/>
                </a:moveTo>
                <a:cubicBezTo>
                  <a:pt x="22135" y="29126"/>
                  <a:pt x="24466" y="27961"/>
                  <a:pt x="25631" y="25631"/>
                </a:cubicBezTo>
                <a:cubicBezTo>
                  <a:pt x="33786" y="17475"/>
                  <a:pt x="44271" y="12815"/>
                  <a:pt x="55922" y="11650"/>
                </a:cubicBezTo>
                <a:cubicBezTo>
                  <a:pt x="55922" y="0"/>
                  <a:pt x="55922" y="0"/>
                  <a:pt x="55922" y="0"/>
                </a:cubicBezTo>
                <a:cubicBezTo>
                  <a:pt x="37281" y="1165"/>
                  <a:pt x="20970" y="11650"/>
                  <a:pt x="10485" y="25631"/>
                </a:cubicBezTo>
                <a:lnTo>
                  <a:pt x="20970" y="31456"/>
                </a:lnTo>
                <a:close/>
                <a:moveTo>
                  <a:pt x="11650" y="59417"/>
                </a:moveTo>
                <a:cubicBezTo>
                  <a:pt x="11650" y="52427"/>
                  <a:pt x="12815" y="45436"/>
                  <a:pt x="16310" y="39611"/>
                </a:cubicBezTo>
                <a:cubicBezTo>
                  <a:pt x="5825" y="33786"/>
                  <a:pt x="5825" y="33786"/>
                  <a:pt x="5825" y="33786"/>
                </a:cubicBezTo>
                <a:cubicBezTo>
                  <a:pt x="2330" y="41941"/>
                  <a:pt x="0" y="50097"/>
                  <a:pt x="0" y="59417"/>
                </a:cubicBezTo>
                <a:cubicBezTo>
                  <a:pt x="0" y="68737"/>
                  <a:pt x="2330" y="78058"/>
                  <a:pt x="5825" y="86213"/>
                </a:cubicBezTo>
                <a:cubicBezTo>
                  <a:pt x="16310" y="80388"/>
                  <a:pt x="16310" y="80388"/>
                  <a:pt x="16310" y="80388"/>
                </a:cubicBezTo>
                <a:cubicBezTo>
                  <a:pt x="12815" y="73398"/>
                  <a:pt x="11650" y="66407"/>
                  <a:pt x="11650" y="59417"/>
                </a:cubicBezTo>
                <a:close/>
                <a:moveTo>
                  <a:pt x="64077" y="11650"/>
                </a:moveTo>
                <a:cubicBezTo>
                  <a:pt x="75728" y="12815"/>
                  <a:pt x="86213" y="17475"/>
                  <a:pt x="94368" y="25631"/>
                </a:cubicBezTo>
                <a:cubicBezTo>
                  <a:pt x="96699" y="27961"/>
                  <a:pt x="97864" y="29126"/>
                  <a:pt x="99029" y="31456"/>
                </a:cubicBezTo>
                <a:cubicBezTo>
                  <a:pt x="109514" y="25631"/>
                  <a:pt x="109514" y="25631"/>
                  <a:pt x="109514" y="25631"/>
                </a:cubicBezTo>
                <a:cubicBezTo>
                  <a:pt x="100194" y="11650"/>
                  <a:pt x="82718" y="1165"/>
                  <a:pt x="64077" y="0"/>
                </a:cubicBezTo>
                <a:lnTo>
                  <a:pt x="64077" y="11650"/>
                </a:lnTo>
                <a:close/>
                <a:moveTo>
                  <a:pt x="108349" y="59417"/>
                </a:moveTo>
                <a:cubicBezTo>
                  <a:pt x="108349" y="66407"/>
                  <a:pt x="107184" y="73398"/>
                  <a:pt x="103689" y="80388"/>
                </a:cubicBezTo>
                <a:cubicBezTo>
                  <a:pt x="114174" y="86213"/>
                  <a:pt x="114174" y="86213"/>
                  <a:pt x="114174" y="86213"/>
                </a:cubicBezTo>
                <a:cubicBezTo>
                  <a:pt x="117669" y="78058"/>
                  <a:pt x="120000" y="68737"/>
                  <a:pt x="120000" y="59417"/>
                </a:cubicBezTo>
                <a:cubicBezTo>
                  <a:pt x="120000" y="50097"/>
                  <a:pt x="117669" y="41941"/>
                  <a:pt x="114174" y="33786"/>
                </a:cubicBezTo>
                <a:cubicBezTo>
                  <a:pt x="103689" y="39611"/>
                  <a:pt x="103689" y="39611"/>
                  <a:pt x="103689" y="39611"/>
                </a:cubicBezTo>
                <a:cubicBezTo>
                  <a:pt x="107184" y="45436"/>
                  <a:pt x="108349" y="52427"/>
                  <a:pt x="108349" y="59417"/>
                </a:cubicBezTo>
                <a:close/>
                <a:moveTo>
                  <a:pt x="109514" y="93203"/>
                </a:moveTo>
                <a:cubicBezTo>
                  <a:pt x="100194" y="108349"/>
                  <a:pt x="82718" y="117669"/>
                  <a:pt x="64077" y="120000"/>
                </a:cubicBezTo>
                <a:cubicBezTo>
                  <a:pt x="64077" y="108349"/>
                  <a:pt x="64077" y="108349"/>
                  <a:pt x="64077" y="108349"/>
                </a:cubicBezTo>
                <a:cubicBezTo>
                  <a:pt x="75728" y="107184"/>
                  <a:pt x="86213" y="102524"/>
                  <a:pt x="94368" y="94368"/>
                </a:cubicBezTo>
                <a:cubicBezTo>
                  <a:pt x="96699" y="92038"/>
                  <a:pt x="97864" y="89708"/>
                  <a:pt x="99029" y="87378"/>
                </a:cubicBezTo>
                <a:lnTo>
                  <a:pt x="109514" y="93203"/>
                </a:lnTo>
                <a:close/>
              </a:path>
            </a:pathLst>
          </a:custGeom>
          <a:solidFill>
            <a:srgbClr val="414142">
              <a:alpha val="54900"/>
            </a:srgbClr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1" name="Shape 968"/>
          <p:cNvSpPr/>
          <p:nvPr/>
        </p:nvSpPr>
        <p:spPr>
          <a:xfrm>
            <a:off x="8609935" y="2916974"/>
            <a:ext cx="230700" cy="35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3432" y="88543"/>
                </a:moveTo>
                <a:cubicBezTo>
                  <a:pt x="66268" y="93203"/>
                  <a:pt x="55522" y="93203"/>
                  <a:pt x="48358" y="88543"/>
                </a:cubicBezTo>
                <a:cubicBezTo>
                  <a:pt x="41194" y="83883"/>
                  <a:pt x="41194" y="76893"/>
                  <a:pt x="48358" y="72233"/>
                </a:cubicBezTo>
                <a:cubicBezTo>
                  <a:pt x="55522" y="67572"/>
                  <a:pt x="66268" y="67572"/>
                  <a:pt x="73432" y="72233"/>
                </a:cubicBezTo>
                <a:cubicBezTo>
                  <a:pt x="78805" y="76893"/>
                  <a:pt x="78805" y="83883"/>
                  <a:pt x="73432" y="88543"/>
                </a:cubicBezTo>
                <a:close/>
                <a:moveTo>
                  <a:pt x="60895" y="40776"/>
                </a:moveTo>
                <a:cubicBezTo>
                  <a:pt x="26865" y="40776"/>
                  <a:pt x="0" y="59417"/>
                  <a:pt x="0" y="80388"/>
                </a:cubicBezTo>
                <a:cubicBezTo>
                  <a:pt x="0" y="102524"/>
                  <a:pt x="26865" y="120000"/>
                  <a:pt x="60895" y="120000"/>
                </a:cubicBezTo>
                <a:cubicBezTo>
                  <a:pt x="93134" y="120000"/>
                  <a:pt x="120000" y="102524"/>
                  <a:pt x="120000" y="80388"/>
                </a:cubicBezTo>
                <a:cubicBezTo>
                  <a:pt x="120000" y="59417"/>
                  <a:pt x="93134" y="40776"/>
                  <a:pt x="60895" y="40776"/>
                </a:cubicBezTo>
                <a:close/>
                <a:moveTo>
                  <a:pt x="60895" y="55922"/>
                </a:moveTo>
                <a:cubicBezTo>
                  <a:pt x="80597" y="55922"/>
                  <a:pt x="98507" y="66407"/>
                  <a:pt x="98507" y="80388"/>
                </a:cubicBezTo>
                <a:cubicBezTo>
                  <a:pt x="98507" y="94368"/>
                  <a:pt x="80597" y="104854"/>
                  <a:pt x="60895" y="104854"/>
                </a:cubicBezTo>
                <a:cubicBezTo>
                  <a:pt x="39402" y="104854"/>
                  <a:pt x="23283" y="94368"/>
                  <a:pt x="23283" y="80388"/>
                </a:cubicBezTo>
                <a:cubicBezTo>
                  <a:pt x="23283" y="66407"/>
                  <a:pt x="39402" y="55922"/>
                  <a:pt x="60895" y="55922"/>
                </a:cubicBezTo>
                <a:close/>
                <a:moveTo>
                  <a:pt x="37611" y="34951"/>
                </a:moveTo>
                <a:cubicBezTo>
                  <a:pt x="28656" y="37281"/>
                  <a:pt x="21492" y="39611"/>
                  <a:pt x="14328" y="43106"/>
                </a:cubicBezTo>
                <a:cubicBezTo>
                  <a:pt x="14328" y="29126"/>
                  <a:pt x="14328" y="29126"/>
                  <a:pt x="14328" y="29126"/>
                </a:cubicBezTo>
                <a:cubicBezTo>
                  <a:pt x="14328" y="12815"/>
                  <a:pt x="35820" y="0"/>
                  <a:pt x="60895" y="0"/>
                </a:cubicBezTo>
                <a:cubicBezTo>
                  <a:pt x="84179" y="0"/>
                  <a:pt x="105671" y="12815"/>
                  <a:pt x="105671" y="29126"/>
                </a:cubicBezTo>
                <a:cubicBezTo>
                  <a:pt x="105671" y="43106"/>
                  <a:pt x="105671" y="43106"/>
                  <a:pt x="105671" y="43106"/>
                </a:cubicBezTo>
                <a:cubicBezTo>
                  <a:pt x="98507" y="39611"/>
                  <a:pt x="91343" y="36116"/>
                  <a:pt x="82388" y="34951"/>
                </a:cubicBezTo>
                <a:cubicBezTo>
                  <a:pt x="82388" y="29126"/>
                  <a:pt x="82388" y="29126"/>
                  <a:pt x="82388" y="29126"/>
                </a:cubicBezTo>
                <a:cubicBezTo>
                  <a:pt x="82388" y="20970"/>
                  <a:pt x="73432" y="13980"/>
                  <a:pt x="60895" y="13980"/>
                </a:cubicBezTo>
                <a:cubicBezTo>
                  <a:pt x="48358" y="13980"/>
                  <a:pt x="37611" y="20970"/>
                  <a:pt x="37611" y="29126"/>
                </a:cubicBezTo>
                <a:cubicBezTo>
                  <a:pt x="37611" y="34951"/>
                  <a:pt x="37611" y="34951"/>
                  <a:pt x="37611" y="34951"/>
                </a:cubicBezTo>
                <a:close/>
              </a:path>
            </a:pathLst>
          </a:custGeom>
          <a:solidFill>
            <a:srgbClr val="414142">
              <a:alpha val="54900"/>
            </a:srgbClr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2" name="Shape 970"/>
          <p:cNvSpPr/>
          <p:nvPr/>
        </p:nvSpPr>
        <p:spPr>
          <a:xfrm>
            <a:off x="10037538" y="2607147"/>
            <a:ext cx="909000" cy="90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4757" y="108349"/>
                </a:moveTo>
                <a:cubicBezTo>
                  <a:pt x="45436" y="107184"/>
                  <a:pt x="37281" y="103689"/>
                  <a:pt x="30291" y="97864"/>
                </a:cubicBezTo>
                <a:cubicBezTo>
                  <a:pt x="22135" y="106019"/>
                  <a:pt x="22135" y="106019"/>
                  <a:pt x="22135" y="106019"/>
                </a:cubicBezTo>
                <a:cubicBezTo>
                  <a:pt x="31456" y="114174"/>
                  <a:pt x="41941" y="118834"/>
                  <a:pt x="54757" y="120000"/>
                </a:cubicBezTo>
                <a:lnTo>
                  <a:pt x="54757" y="108349"/>
                </a:lnTo>
                <a:close/>
                <a:moveTo>
                  <a:pt x="108349" y="65242"/>
                </a:moveTo>
                <a:cubicBezTo>
                  <a:pt x="107184" y="74563"/>
                  <a:pt x="103689" y="82718"/>
                  <a:pt x="97864" y="89708"/>
                </a:cubicBezTo>
                <a:cubicBezTo>
                  <a:pt x="106019" y="97864"/>
                  <a:pt x="106019" y="97864"/>
                  <a:pt x="106019" y="97864"/>
                </a:cubicBezTo>
                <a:cubicBezTo>
                  <a:pt x="114174" y="88543"/>
                  <a:pt x="118834" y="78058"/>
                  <a:pt x="120000" y="65242"/>
                </a:cubicBezTo>
                <a:cubicBezTo>
                  <a:pt x="108349" y="65242"/>
                  <a:pt x="108349" y="65242"/>
                  <a:pt x="108349" y="65242"/>
                </a:cubicBezTo>
                <a:close/>
                <a:moveTo>
                  <a:pt x="97864" y="30291"/>
                </a:moveTo>
                <a:cubicBezTo>
                  <a:pt x="103689" y="37281"/>
                  <a:pt x="107184" y="45436"/>
                  <a:pt x="108349" y="53592"/>
                </a:cubicBezTo>
                <a:cubicBezTo>
                  <a:pt x="120000" y="53592"/>
                  <a:pt x="120000" y="53592"/>
                  <a:pt x="120000" y="53592"/>
                </a:cubicBezTo>
                <a:cubicBezTo>
                  <a:pt x="118834" y="41941"/>
                  <a:pt x="114174" y="30291"/>
                  <a:pt x="106019" y="22135"/>
                </a:cubicBezTo>
                <a:lnTo>
                  <a:pt x="97864" y="30291"/>
                </a:lnTo>
                <a:close/>
                <a:moveTo>
                  <a:pt x="89708" y="97864"/>
                </a:moveTo>
                <a:cubicBezTo>
                  <a:pt x="82718" y="103689"/>
                  <a:pt x="74563" y="107184"/>
                  <a:pt x="66407" y="108349"/>
                </a:cubicBezTo>
                <a:cubicBezTo>
                  <a:pt x="66407" y="120000"/>
                  <a:pt x="66407" y="120000"/>
                  <a:pt x="66407" y="120000"/>
                </a:cubicBezTo>
                <a:cubicBezTo>
                  <a:pt x="78058" y="118834"/>
                  <a:pt x="89708" y="114174"/>
                  <a:pt x="97864" y="106019"/>
                </a:cubicBezTo>
                <a:lnTo>
                  <a:pt x="89708" y="97864"/>
                </a:lnTo>
                <a:close/>
                <a:moveTo>
                  <a:pt x="22135" y="89708"/>
                </a:moveTo>
                <a:cubicBezTo>
                  <a:pt x="16310" y="82718"/>
                  <a:pt x="12815" y="74563"/>
                  <a:pt x="11650" y="65242"/>
                </a:cubicBezTo>
                <a:cubicBezTo>
                  <a:pt x="0" y="65242"/>
                  <a:pt x="0" y="65242"/>
                  <a:pt x="0" y="65242"/>
                </a:cubicBezTo>
                <a:cubicBezTo>
                  <a:pt x="1165" y="78058"/>
                  <a:pt x="5825" y="88543"/>
                  <a:pt x="13980" y="97864"/>
                </a:cubicBezTo>
                <a:lnTo>
                  <a:pt x="22135" y="89708"/>
                </a:lnTo>
                <a:close/>
                <a:moveTo>
                  <a:pt x="30291" y="22135"/>
                </a:moveTo>
                <a:cubicBezTo>
                  <a:pt x="37281" y="16310"/>
                  <a:pt x="45436" y="12815"/>
                  <a:pt x="54757" y="11650"/>
                </a:cubicBezTo>
                <a:cubicBezTo>
                  <a:pt x="54757" y="0"/>
                  <a:pt x="54757" y="0"/>
                  <a:pt x="54757" y="0"/>
                </a:cubicBezTo>
                <a:cubicBezTo>
                  <a:pt x="41941" y="1165"/>
                  <a:pt x="31456" y="5825"/>
                  <a:pt x="22135" y="13980"/>
                </a:cubicBezTo>
                <a:lnTo>
                  <a:pt x="30291" y="22135"/>
                </a:lnTo>
                <a:close/>
                <a:moveTo>
                  <a:pt x="66407" y="0"/>
                </a:moveTo>
                <a:cubicBezTo>
                  <a:pt x="66407" y="11650"/>
                  <a:pt x="66407" y="11650"/>
                  <a:pt x="66407" y="11650"/>
                </a:cubicBezTo>
                <a:cubicBezTo>
                  <a:pt x="74563" y="12815"/>
                  <a:pt x="82718" y="16310"/>
                  <a:pt x="89708" y="22135"/>
                </a:cubicBezTo>
                <a:cubicBezTo>
                  <a:pt x="97864" y="13980"/>
                  <a:pt x="97864" y="13980"/>
                  <a:pt x="97864" y="13980"/>
                </a:cubicBezTo>
                <a:cubicBezTo>
                  <a:pt x="89708" y="5825"/>
                  <a:pt x="78058" y="1165"/>
                  <a:pt x="66407" y="0"/>
                </a:cubicBezTo>
                <a:close/>
                <a:moveTo>
                  <a:pt x="0" y="53592"/>
                </a:moveTo>
                <a:cubicBezTo>
                  <a:pt x="1165" y="41941"/>
                  <a:pt x="5825" y="30291"/>
                  <a:pt x="13980" y="22135"/>
                </a:cubicBezTo>
                <a:cubicBezTo>
                  <a:pt x="22135" y="30291"/>
                  <a:pt x="22135" y="30291"/>
                  <a:pt x="22135" y="30291"/>
                </a:cubicBezTo>
                <a:cubicBezTo>
                  <a:pt x="16310" y="37281"/>
                  <a:pt x="12815" y="45436"/>
                  <a:pt x="11650" y="53592"/>
                </a:cubicBezTo>
                <a:cubicBezTo>
                  <a:pt x="0" y="53592"/>
                  <a:pt x="0" y="53592"/>
                  <a:pt x="0" y="53592"/>
                </a:cubicBezTo>
                <a:close/>
              </a:path>
            </a:pathLst>
          </a:custGeom>
          <a:solidFill>
            <a:srgbClr val="39455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3" name="Shape 978"/>
          <p:cNvSpPr/>
          <p:nvPr/>
        </p:nvSpPr>
        <p:spPr>
          <a:xfrm>
            <a:off x="10253238" y="2852943"/>
            <a:ext cx="477600" cy="34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000"/>
                </a:moveTo>
                <a:cubicBezTo>
                  <a:pt x="37281" y="72000"/>
                  <a:pt x="37281" y="72000"/>
                  <a:pt x="37281" y="72000"/>
                </a:cubicBezTo>
                <a:cubicBezTo>
                  <a:pt x="37281" y="83200"/>
                  <a:pt x="37281" y="83200"/>
                  <a:pt x="37281" y="83200"/>
                </a:cubicBezTo>
                <a:cubicBezTo>
                  <a:pt x="0" y="83200"/>
                  <a:pt x="0" y="83200"/>
                  <a:pt x="0" y="83200"/>
                </a:cubicBezTo>
                <a:lnTo>
                  <a:pt x="0" y="72000"/>
                </a:lnTo>
                <a:close/>
                <a:moveTo>
                  <a:pt x="0" y="89600"/>
                </a:moveTo>
                <a:cubicBezTo>
                  <a:pt x="37281" y="89600"/>
                  <a:pt x="37281" y="89600"/>
                  <a:pt x="37281" y="89600"/>
                </a:cubicBezTo>
                <a:cubicBezTo>
                  <a:pt x="37281" y="100800"/>
                  <a:pt x="37281" y="100800"/>
                  <a:pt x="37281" y="100800"/>
                </a:cubicBezTo>
                <a:cubicBezTo>
                  <a:pt x="0" y="100800"/>
                  <a:pt x="0" y="100800"/>
                  <a:pt x="0" y="100800"/>
                </a:cubicBezTo>
                <a:lnTo>
                  <a:pt x="0" y="89600"/>
                </a:lnTo>
                <a:close/>
                <a:moveTo>
                  <a:pt x="0" y="52800"/>
                </a:moveTo>
                <a:cubicBezTo>
                  <a:pt x="37281" y="52800"/>
                  <a:pt x="37281" y="52800"/>
                  <a:pt x="37281" y="52800"/>
                </a:cubicBezTo>
                <a:cubicBezTo>
                  <a:pt x="37281" y="65600"/>
                  <a:pt x="37281" y="65600"/>
                  <a:pt x="37281" y="65600"/>
                </a:cubicBezTo>
                <a:cubicBezTo>
                  <a:pt x="0" y="65600"/>
                  <a:pt x="0" y="65600"/>
                  <a:pt x="0" y="65600"/>
                </a:cubicBezTo>
                <a:lnTo>
                  <a:pt x="0" y="52800"/>
                </a:lnTo>
                <a:close/>
                <a:moveTo>
                  <a:pt x="0" y="107200"/>
                </a:moveTo>
                <a:cubicBezTo>
                  <a:pt x="37281" y="107200"/>
                  <a:pt x="37281" y="107200"/>
                  <a:pt x="37281" y="107200"/>
                </a:cubicBezTo>
                <a:cubicBezTo>
                  <a:pt x="37281" y="120000"/>
                  <a:pt x="37281" y="120000"/>
                  <a:pt x="37281" y="120000"/>
                </a:cubicBezTo>
                <a:cubicBezTo>
                  <a:pt x="0" y="120000"/>
                  <a:pt x="0" y="120000"/>
                  <a:pt x="0" y="120000"/>
                </a:cubicBezTo>
                <a:lnTo>
                  <a:pt x="0" y="107200"/>
                </a:lnTo>
                <a:close/>
                <a:moveTo>
                  <a:pt x="76893" y="120000"/>
                </a:moveTo>
                <a:cubicBezTo>
                  <a:pt x="43106" y="120000"/>
                  <a:pt x="43106" y="120000"/>
                  <a:pt x="43106" y="120000"/>
                </a:cubicBezTo>
                <a:cubicBezTo>
                  <a:pt x="43106" y="107200"/>
                  <a:pt x="43106" y="107200"/>
                  <a:pt x="43106" y="107200"/>
                </a:cubicBezTo>
                <a:cubicBezTo>
                  <a:pt x="69902" y="107200"/>
                  <a:pt x="69902" y="107200"/>
                  <a:pt x="69902" y="107200"/>
                </a:cubicBezTo>
                <a:cubicBezTo>
                  <a:pt x="72233" y="112000"/>
                  <a:pt x="74563" y="115200"/>
                  <a:pt x="76893" y="120000"/>
                </a:cubicBezTo>
                <a:close/>
                <a:moveTo>
                  <a:pt x="81553" y="11200"/>
                </a:moveTo>
                <a:cubicBezTo>
                  <a:pt x="43106" y="11200"/>
                  <a:pt x="43106" y="11200"/>
                  <a:pt x="43106" y="11200"/>
                </a:cubicBezTo>
                <a:cubicBezTo>
                  <a:pt x="43106" y="0"/>
                  <a:pt x="43106" y="0"/>
                  <a:pt x="43106" y="0"/>
                </a:cubicBezTo>
                <a:cubicBezTo>
                  <a:pt x="81553" y="0"/>
                  <a:pt x="81553" y="0"/>
                  <a:pt x="81553" y="0"/>
                </a:cubicBezTo>
                <a:lnTo>
                  <a:pt x="81553" y="11200"/>
                </a:lnTo>
                <a:close/>
                <a:moveTo>
                  <a:pt x="68737" y="100800"/>
                </a:moveTo>
                <a:cubicBezTo>
                  <a:pt x="43106" y="100800"/>
                  <a:pt x="43106" y="100800"/>
                  <a:pt x="43106" y="100800"/>
                </a:cubicBezTo>
                <a:cubicBezTo>
                  <a:pt x="43106" y="89600"/>
                  <a:pt x="43106" y="89600"/>
                  <a:pt x="43106" y="89600"/>
                </a:cubicBezTo>
                <a:cubicBezTo>
                  <a:pt x="66407" y="89600"/>
                  <a:pt x="66407" y="89600"/>
                  <a:pt x="66407" y="89600"/>
                </a:cubicBezTo>
                <a:cubicBezTo>
                  <a:pt x="66407" y="92800"/>
                  <a:pt x="67572" y="97600"/>
                  <a:pt x="68737" y="100800"/>
                </a:cubicBezTo>
                <a:close/>
                <a:moveTo>
                  <a:pt x="81553" y="48000"/>
                </a:moveTo>
                <a:cubicBezTo>
                  <a:pt x="43106" y="48000"/>
                  <a:pt x="43106" y="48000"/>
                  <a:pt x="43106" y="48000"/>
                </a:cubicBezTo>
                <a:cubicBezTo>
                  <a:pt x="43106" y="35200"/>
                  <a:pt x="43106" y="35200"/>
                  <a:pt x="43106" y="35200"/>
                </a:cubicBezTo>
                <a:cubicBezTo>
                  <a:pt x="81553" y="35200"/>
                  <a:pt x="81553" y="35200"/>
                  <a:pt x="81553" y="35200"/>
                </a:cubicBezTo>
                <a:lnTo>
                  <a:pt x="81553" y="48000"/>
                </a:lnTo>
                <a:close/>
                <a:moveTo>
                  <a:pt x="81553" y="28800"/>
                </a:moveTo>
                <a:cubicBezTo>
                  <a:pt x="43106" y="28800"/>
                  <a:pt x="43106" y="28800"/>
                  <a:pt x="43106" y="28800"/>
                </a:cubicBezTo>
                <a:cubicBezTo>
                  <a:pt x="43106" y="17600"/>
                  <a:pt x="43106" y="17600"/>
                  <a:pt x="43106" y="17600"/>
                </a:cubicBezTo>
                <a:cubicBezTo>
                  <a:pt x="81553" y="17600"/>
                  <a:pt x="81553" y="17600"/>
                  <a:pt x="81553" y="17600"/>
                </a:cubicBezTo>
                <a:lnTo>
                  <a:pt x="81553" y="28800"/>
                </a:lnTo>
                <a:close/>
                <a:moveTo>
                  <a:pt x="72233" y="65600"/>
                </a:moveTo>
                <a:cubicBezTo>
                  <a:pt x="43106" y="65600"/>
                  <a:pt x="43106" y="65600"/>
                  <a:pt x="43106" y="65600"/>
                </a:cubicBezTo>
                <a:cubicBezTo>
                  <a:pt x="43106" y="52800"/>
                  <a:pt x="43106" y="52800"/>
                  <a:pt x="43106" y="52800"/>
                </a:cubicBezTo>
                <a:cubicBezTo>
                  <a:pt x="81553" y="52800"/>
                  <a:pt x="81553" y="52800"/>
                  <a:pt x="81553" y="52800"/>
                </a:cubicBezTo>
                <a:cubicBezTo>
                  <a:pt x="76893" y="56000"/>
                  <a:pt x="74563" y="60800"/>
                  <a:pt x="72233" y="65600"/>
                </a:cubicBezTo>
                <a:close/>
                <a:moveTo>
                  <a:pt x="66407" y="83200"/>
                </a:moveTo>
                <a:cubicBezTo>
                  <a:pt x="43106" y="83200"/>
                  <a:pt x="43106" y="83200"/>
                  <a:pt x="43106" y="83200"/>
                </a:cubicBezTo>
                <a:cubicBezTo>
                  <a:pt x="43106" y="72000"/>
                  <a:pt x="43106" y="72000"/>
                  <a:pt x="43106" y="72000"/>
                </a:cubicBezTo>
                <a:cubicBezTo>
                  <a:pt x="69902" y="72000"/>
                  <a:pt x="69902" y="72000"/>
                  <a:pt x="69902" y="72000"/>
                </a:cubicBezTo>
                <a:cubicBezTo>
                  <a:pt x="68737" y="75200"/>
                  <a:pt x="67572" y="78400"/>
                  <a:pt x="66407" y="83200"/>
                </a:cubicBezTo>
                <a:close/>
                <a:moveTo>
                  <a:pt x="99029" y="102400"/>
                </a:moveTo>
                <a:cubicBezTo>
                  <a:pt x="99029" y="107200"/>
                  <a:pt x="99029" y="107200"/>
                  <a:pt x="99029" y="107200"/>
                </a:cubicBezTo>
                <a:cubicBezTo>
                  <a:pt x="95533" y="107200"/>
                  <a:pt x="95533" y="107200"/>
                  <a:pt x="95533" y="107200"/>
                </a:cubicBezTo>
                <a:cubicBezTo>
                  <a:pt x="95533" y="104000"/>
                  <a:pt x="95533" y="104000"/>
                  <a:pt x="95533" y="104000"/>
                </a:cubicBezTo>
                <a:cubicBezTo>
                  <a:pt x="93203" y="102400"/>
                  <a:pt x="90873" y="102400"/>
                  <a:pt x="88543" y="100800"/>
                </a:cubicBezTo>
                <a:cubicBezTo>
                  <a:pt x="89708" y="94400"/>
                  <a:pt x="89708" y="94400"/>
                  <a:pt x="89708" y="94400"/>
                </a:cubicBezTo>
                <a:cubicBezTo>
                  <a:pt x="92038" y="96000"/>
                  <a:pt x="94368" y="97600"/>
                  <a:pt x="95533" y="97600"/>
                </a:cubicBezTo>
                <a:cubicBezTo>
                  <a:pt x="96699" y="97600"/>
                  <a:pt x="96699" y="97600"/>
                  <a:pt x="97864" y="96000"/>
                </a:cubicBezTo>
                <a:cubicBezTo>
                  <a:pt x="99029" y="96000"/>
                  <a:pt x="100194" y="94400"/>
                  <a:pt x="97864" y="92800"/>
                </a:cubicBezTo>
                <a:cubicBezTo>
                  <a:pt x="95533" y="91200"/>
                  <a:pt x="89708" y="89600"/>
                  <a:pt x="89708" y="83200"/>
                </a:cubicBezTo>
                <a:cubicBezTo>
                  <a:pt x="89708" y="80000"/>
                  <a:pt x="90873" y="75200"/>
                  <a:pt x="95533" y="73600"/>
                </a:cubicBezTo>
                <a:cubicBezTo>
                  <a:pt x="95533" y="70400"/>
                  <a:pt x="95533" y="70400"/>
                  <a:pt x="95533" y="70400"/>
                </a:cubicBezTo>
                <a:cubicBezTo>
                  <a:pt x="99029" y="70400"/>
                  <a:pt x="99029" y="70400"/>
                  <a:pt x="99029" y="70400"/>
                </a:cubicBezTo>
                <a:cubicBezTo>
                  <a:pt x="99029" y="73600"/>
                  <a:pt x="99029" y="73600"/>
                  <a:pt x="99029" y="73600"/>
                </a:cubicBezTo>
                <a:cubicBezTo>
                  <a:pt x="100194" y="73600"/>
                  <a:pt x="102524" y="73600"/>
                  <a:pt x="103689" y="75200"/>
                </a:cubicBezTo>
                <a:cubicBezTo>
                  <a:pt x="103689" y="76800"/>
                  <a:pt x="102524" y="81600"/>
                  <a:pt x="102524" y="81600"/>
                </a:cubicBezTo>
                <a:cubicBezTo>
                  <a:pt x="101359" y="80000"/>
                  <a:pt x="100194" y="80000"/>
                  <a:pt x="97864" y="80000"/>
                </a:cubicBezTo>
                <a:cubicBezTo>
                  <a:pt x="97864" y="80000"/>
                  <a:pt x="97864" y="80000"/>
                  <a:pt x="97864" y="80000"/>
                </a:cubicBezTo>
                <a:cubicBezTo>
                  <a:pt x="94368" y="80000"/>
                  <a:pt x="94368" y="83200"/>
                  <a:pt x="96699" y="83200"/>
                </a:cubicBezTo>
                <a:cubicBezTo>
                  <a:pt x="100194" y="86400"/>
                  <a:pt x="104854" y="88000"/>
                  <a:pt x="104854" y="94400"/>
                </a:cubicBezTo>
                <a:cubicBezTo>
                  <a:pt x="104854" y="99200"/>
                  <a:pt x="102524" y="102400"/>
                  <a:pt x="99029" y="102400"/>
                </a:cubicBezTo>
                <a:cubicBezTo>
                  <a:pt x="99029" y="102400"/>
                  <a:pt x="99029" y="102400"/>
                  <a:pt x="99029" y="102400"/>
                </a:cubicBezTo>
                <a:close/>
                <a:moveTo>
                  <a:pt x="96699" y="57600"/>
                </a:moveTo>
                <a:cubicBezTo>
                  <a:pt x="83883" y="57600"/>
                  <a:pt x="74563" y="70400"/>
                  <a:pt x="74563" y="88000"/>
                </a:cubicBezTo>
                <a:cubicBezTo>
                  <a:pt x="74563" y="105600"/>
                  <a:pt x="83883" y="120000"/>
                  <a:pt x="96699" y="120000"/>
                </a:cubicBezTo>
                <a:cubicBezTo>
                  <a:pt x="109514" y="120000"/>
                  <a:pt x="120000" y="105600"/>
                  <a:pt x="120000" y="88000"/>
                </a:cubicBezTo>
                <a:cubicBezTo>
                  <a:pt x="120000" y="70400"/>
                  <a:pt x="109514" y="57600"/>
                  <a:pt x="96699" y="57600"/>
                </a:cubicBezTo>
                <a:close/>
              </a:path>
            </a:pathLst>
          </a:custGeom>
          <a:solidFill>
            <a:srgbClr val="39455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6335" y="2454207"/>
            <a:ext cx="1149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fr-FR" sz="12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Transparence</a:t>
            </a:r>
            <a:endParaRPr lang="fr-FR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09846" y="2386776"/>
            <a:ext cx="1831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fr-FR" sz="1200" b="1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Inviolable et sécurisé</a:t>
            </a:r>
            <a:endParaRPr lang="fr-FR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17206" y="2223374"/>
            <a:ext cx="1207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fr-FR" sz="12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Simple </a:t>
            </a:r>
            <a:endParaRPr lang="fr-FR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0" algn="ctr">
              <a:buClr>
                <a:schemeClr val="dk1"/>
              </a:buClr>
              <a:buSzPts val="250"/>
            </a:pPr>
            <a:r>
              <a:rPr lang="fr-FR" sz="1200" b="1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Et rapide</a:t>
            </a:r>
            <a:endParaRPr lang="fr-FR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64247" y="2315707"/>
            <a:ext cx="10567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fr-FR" sz="12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International</a:t>
            </a:r>
            <a:endParaRPr lang="fr-FR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08156" y="2311727"/>
            <a:ext cx="1034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fr-FR" sz="12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Confidentiel</a:t>
            </a:r>
            <a:endParaRPr lang="fr-FR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088722" y="2289929"/>
            <a:ext cx="8066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fr-FR" sz="12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Rentable</a:t>
            </a:r>
            <a:endParaRPr lang="fr-FR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7876" y="3780734"/>
            <a:ext cx="17401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225"/>
            </a:pPr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La preuve est indépendamment vérifiable à tout moment par quiconque avec la technologie Blockchain Bitcoin grâce à des outils open source.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32131" y="3811813"/>
            <a:ext cx="15848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900"/>
            </a:pPr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La preuve est enregistrée simultanément sur les différents "nœuds" du réseau, ce qui le rend presque immuable.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41447" y="3565289"/>
            <a:ext cx="16938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A5A5A5"/>
              </a:buClr>
              <a:buSzPts val="900"/>
            </a:pPr>
            <a:b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</a:br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La Blockchain Bitcoin génère des preuves d'existence simplement et rapidement, sans avoir besoin d'un tiers de confiance.</a:t>
            </a:r>
          </a:p>
          <a:p>
            <a:pPr lvl="0" algn="ctr">
              <a:buClr>
                <a:srgbClr val="A5A5A5"/>
              </a:buClr>
              <a:buSzPts val="900"/>
            </a:pPr>
            <a:endParaRPr lang="fr-FR" sz="1400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11113" y="3755559"/>
            <a:ext cx="1615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900"/>
            </a:pPr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Elle est internationale par nature: elle utilise un protocole informatique qui est le même dans tous les pays du monde.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887723" y="3755559"/>
            <a:ext cx="16751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225"/>
            </a:pPr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La création ou l'innovation n'est divulguée à personne lorsque l'empreinte correspondante est calculée et insérée dans une transaction Blockchain Bitcoin.</a:t>
            </a:r>
            <a:endParaRPr lang="fr-FR" sz="1400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665183" y="3755559"/>
            <a:ext cx="1949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225"/>
            </a:pPr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Les coûts d'exploitation sont très bas.</a:t>
            </a:r>
          </a:p>
        </p:txBody>
      </p:sp>
      <p:pic>
        <p:nvPicPr>
          <p:cNvPr id="37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146" y="5958571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3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 dirty="0"/>
              <a:t>MERCI DE VOTRE ATTENTION!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628860" y="1281501"/>
            <a:ext cx="84292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Gulim" panose="020B0600000101010101" pitchFamily="34" charset="-127"/>
                <a:ea typeface="Gulim" panose="020B0600000101010101" pitchFamily="34" charset="-127"/>
              </a:rPr>
              <a:t>REJOIGNEZ LE MOUVEMENT MONDIAL: SUPPORTEZ LE LIVRE BLANC!</a:t>
            </a:r>
          </a:p>
          <a:p>
            <a:r>
              <a:rPr lang="fr-FR" b="1" dirty="0"/>
              <a:t> </a:t>
            </a:r>
          </a:p>
        </p:txBody>
      </p:sp>
      <p:pic>
        <p:nvPicPr>
          <p:cNvPr id="7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596" y="5972547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65675" y="2122109"/>
            <a:ext cx="68792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L’objectif de ce document est d'expliquer comment la Blockchain peut </a:t>
            </a: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révolutionner la preuve de l'existence de droits de PI non enregistrés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dans le monde entier. </a:t>
            </a:r>
          </a:p>
          <a:p>
            <a:endParaRPr lang="en-GB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Nous croyons fermement que la technologie Blockchain peut </a:t>
            </a: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renforcer la protection dont les droits de PI non enregistrés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peuvent d’ores et déjà bénéficier.   </a:t>
            </a:r>
          </a:p>
          <a:p>
            <a:endParaRPr lang="en-GB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Notre principal objectif est </a:t>
            </a: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d'améliorer de manière significative la qualité des preuves des droits de propriété intellectuelle non enregistrés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dans le monde numérique. </a:t>
            </a:r>
          </a:p>
          <a:p>
            <a:endParaRPr lang="en-GB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Nous souhaitons </a:t>
            </a: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partager cette conviction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à l'échelle mondiale avec autant d'entreprises contributrices que possible et avec de nombreux soutiens tels que des entreprises, des professeurs ou des universités.</a:t>
            </a:r>
            <a:endParaRPr lang="en-GB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0" algn="ctr">
              <a:buClr>
                <a:schemeClr val="dk1"/>
              </a:buClr>
              <a:buSzPts val="250"/>
            </a:pPr>
            <a:r>
              <a:rPr lang="en-GB" sz="16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</a:t>
            </a:r>
            <a:endParaRPr lang="en-GB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9" name="Picture 2" descr="C:\Users\stage1\Pictures\Screenshots\Capture d’écran (75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4" y="1773943"/>
            <a:ext cx="3139558" cy="44351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3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1566" y="1332200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800" b="1" dirty="0">
                <a:latin typeface="Gulim" panose="020B0600000101010101" pitchFamily="34" charset="-127"/>
                <a:ea typeface="Gulim" panose="020B0600000101010101" pitchFamily="34" charset="-127"/>
              </a:rPr>
              <a:t>Les droits de propriété intellectuelle sont divisés en deux catégories : les droits enregistrés et non-enregistrés.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Au sein de chaque Etat à travers le monde, le champ d’application de chaque droit peut être différemment considéré.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1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 The </a:t>
            </a:r>
            <a:r>
              <a:rPr lang="fr-FR" dirty="0" err="1"/>
              <a:t>Next</a:t>
            </a:r>
            <a:r>
              <a:rPr lang="fr-FR" dirty="0"/>
              <a:t> Tech Law </a:t>
            </a:r>
            <a:r>
              <a:rPr lang="fr-FR" dirty="0" err="1"/>
              <a:t>Revolution</a:t>
            </a:r>
            <a:r>
              <a:rPr lang="fr-FR" dirty="0"/>
              <a:t> 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042"/>
            <a:ext cx="10515600" cy="803275"/>
          </a:xfrm>
        </p:spPr>
        <p:txBody>
          <a:bodyPr>
            <a:normAutofit fontScale="90000"/>
          </a:bodyPr>
          <a:lstStyle/>
          <a:p>
            <a:r>
              <a:rPr lang="fr-FR" dirty="0"/>
              <a:t>LA PROBLEMATIQUE DE LA PREUVE DE L’EXISTENCE DES DROITS DE PI NON-ENREGISTRES</a:t>
            </a:r>
          </a:p>
        </p:txBody>
      </p:sp>
      <p:sp>
        <p:nvSpPr>
          <p:cNvPr id="10" name="Shape 702"/>
          <p:cNvSpPr/>
          <p:nvPr/>
        </p:nvSpPr>
        <p:spPr>
          <a:xfrm>
            <a:off x="2736717" y="2561846"/>
            <a:ext cx="708433" cy="813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12700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Shape 714"/>
          <p:cNvSpPr/>
          <p:nvPr/>
        </p:nvSpPr>
        <p:spPr>
          <a:xfrm>
            <a:off x="8623437" y="2765077"/>
            <a:ext cx="275700" cy="48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0000" y="47787"/>
                </a:moveTo>
                <a:cubicBezTo>
                  <a:pt x="28571" y="46725"/>
                  <a:pt x="28571" y="46725"/>
                  <a:pt x="28571" y="46725"/>
                </a:cubicBezTo>
                <a:cubicBezTo>
                  <a:pt x="30476" y="36106"/>
                  <a:pt x="43809" y="27610"/>
                  <a:pt x="62857" y="25486"/>
                </a:cubicBezTo>
                <a:cubicBezTo>
                  <a:pt x="66666" y="31858"/>
                  <a:pt x="66666" y="31858"/>
                  <a:pt x="66666" y="31858"/>
                </a:cubicBezTo>
                <a:cubicBezTo>
                  <a:pt x="45714" y="33982"/>
                  <a:pt x="41904" y="42477"/>
                  <a:pt x="40000" y="47787"/>
                </a:cubicBezTo>
                <a:close/>
                <a:moveTo>
                  <a:pt x="120000" y="43539"/>
                </a:moveTo>
                <a:cubicBezTo>
                  <a:pt x="120000" y="63716"/>
                  <a:pt x="89523" y="74336"/>
                  <a:pt x="89523" y="90265"/>
                </a:cubicBezTo>
                <a:cubicBezTo>
                  <a:pt x="76190" y="90265"/>
                  <a:pt x="76190" y="90265"/>
                  <a:pt x="76190" y="90265"/>
                </a:cubicBezTo>
                <a:cubicBezTo>
                  <a:pt x="76190" y="71150"/>
                  <a:pt x="106666" y="60530"/>
                  <a:pt x="106666" y="43539"/>
                </a:cubicBezTo>
                <a:cubicBezTo>
                  <a:pt x="106666" y="10619"/>
                  <a:pt x="15238" y="10619"/>
                  <a:pt x="15238" y="43539"/>
                </a:cubicBezTo>
                <a:cubicBezTo>
                  <a:pt x="15238" y="60530"/>
                  <a:pt x="43809" y="70088"/>
                  <a:pt x="45714" y="90265"/>
                </a:cubicBezTo>
                <a:cubicBezTo>
                  <a:pt x="30476" y="90265"/>
                  <a:pt x="30476" y="90265"/>
                  <a:pt x="30476" y="90265"/>
                </a:cubicBezTo>
                <a:cubicBezTo>
                  <a:pt x="30476" y="74336"/>
                  <a:pt x="0" y="63716"/>
                  <a:pt x="0" y="43539"/>
                </a:cubicBezTo>
                <a:cubicBezTo>
                  <a:pt x="0" y="0"/>
                  <a:pt x="120000" y="0"/>
                  <a:pt x="120000" y="43539"/>
                </a:cubicBezTo>
                <a:close/>
                <a:moveTo>
                  <a:pt x="40000" y="113628"/>
                </a:moveTo>
                <a:cubicBezTo>
                  <a:pt x="51428" y="118938"/>
                  <a:pt x="51428" y="120000"/>
                  <a:pt x="57142" y="120000"/>
                </a:cubicBezTo>
                <a:cubicBezTo>
                  <a:pt x="64761" y="120000"/>
                  <a:pt x="64761" y="120000"/>
                  <a:pt x="64761" y="120000"/>
                </a:cubicBezTo>
                <a:cubicBezTo>
                  <a:pt x="68571" y="120000"/>
                  <a:pt x="68571" y="120000"/>
                  <a:pt x="80000" y="113628"/>
                </a:cubicBezTo>
                <a:lnTo>
                  <a:pt x="40000" y="113628"/>
                </a:lnTo>
                <a:close/>
                <a:moveTo>
                  <a:pt x="80000" y="104070"/>
                </a:moveTo>
                <a:cubicBezTo>
                  <a:pt x="40000" y="104070"/>
                  <a:pt x="40000" y="104070"/>
                  <a:pt x="40000" y="104070"/>
                </a:cubicBezTo>
                <a:cubicBezTo>
                  <a:pt x="38095" y="104070"/>
                  <a:pt x="34285" y="106194"/>
                  <a:pt x="34285" y="107256"/>
                </a:cubicBezTo>
                <a:cubicBezTo>
                  <a:pt x="34285" y="109380"/>
                  <a:pt x="38095" y="110442"/>
                  <a:pt x="40000" y="110442"/>
                </a:cubicBezTo>
                <a:cubicBezTo>
                  <a:pt x="80000" y="110442"/>
                  <a:pt x="80000" y="110442"/>
                  <a:pt x="80000" y="110442"/>
                </a:cubicBezTo>
                <a:cubicBezTo>
                  <a:pt x="83809" y="110442"/>
                  <a:pt x="85714" y="109380"/>
                  <a:pt x="85714" y="107256"/>
                </a:cubicBezTo>
                <a:cubicBezTo>
                  <a:pt x="85714" y="106194"/>
                  <a:pt x="83809" y="104070"/>
                  <a:pt x="80000" y="104070"/>
                </a:cubicBezTo>
                <a:close/>
                <a:moveTo>
                  <a:pt x="81904" y="94513"/>
                </a:moveTo>
                <a:cubicBezTo>
                  <a:pt x="40000" y="94513"/>
                  <a:pt x="40000" y="94513"/>
                  <a:pt x="40000" y="94513"/>
                </a:cubicBezTo>
                <a:cubicBezTo>
                  <a:pt x="36190" y="94513"/>
                  <a:pt x="34285" y="95575"/>
                  <a:pt x="34285" y="97699"/>
                </a:cubicBezTo>
                <a:cubicBezTo>
                  <a:pt x="34285" y="98761"/>
                  <a:pt x="36190" y="100884"/>
                  <a:pt x="40000" y="100884"/>
                </a:cubicBezTo>
                <a:cubicBezTo>
                  <a:pt x="81904" y="100884"/>
                  <a:pt x="81904" y="100884"/>
                  <a:pt x="81904" y="100884"/>
                </a:cubicBezTo>
                <a:cubicBezTo>
                  <a:pt x="83809" y="100884"/>
                  <a:pt x="85714" y="98761"/>
                  <a:pt x="85714" y="97699"/>
                </a:cubicBezTo>
                <a:cubicBezTo>
                  <a:pt x="85714" y="95575"/>
                  <a:pt x="83809" y="94513"/>
                  <a:pt x="81904" y="94513"/>
                </a:cubicBezTo>
                <a:close/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715"/>
          <p:cNvSpPr/>
          <p:nvPr/>
        </p:nvSpPr>
        <p:spPr>
          <a:xfrm>
            <a:off x="2904511" y="2763421"/>
            <a:ext cx="409800" cy="398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8932" y="95533"/>
                </a:moveTo>
                <a:cubicBezTo>
                  <a:pt x="65242" y="65242"/>
                  <a:pt x="65242" y="65242"/>
                  <a:pt x="65242" y="65242"/>
                </a:cubicBezTo>
                <a:cubicBezTo>
                  <a:pt x="54757" y="54757"/>
                  <a:pt x="54757" y="54757"/>
                  <a:pt x="54757" y="54757"/>
                </a:cubicBezTo>
                <a:cubicBezTo>
                  <a:pt x="24466" y="71067"/>
                  <a:pt x="24466" y="71067"/>
                  <a:pt x="24466" y="71067"/>
                </a:cubicBezTo>
                <a:cubicBezTo>
                  <a:pt x="23300" y="78058"/>
                  <a:pt x="18640" y="92038"/>
                  <a:pt x="12815" y="103689"/>
                </a:cubicBezTo>
                <a:cubicBezTo>
                  <a:pt x="25631" y="90873"/>
                  <a:pt x="25631" y="90873"/>
                  <a:pt x="25631" y="90873"/>
                </a:cubicBezTo>
                <a:cubicBezTo>
                  <a:pt x="26796" y="89708"/>
                  <a:pt x="27961" y="87378"/>
                  <a:pt x="27961" y="85048"/>
                </a:cubicBezTo>
                <a:cubicBezTo>
                  <a:pt x="29126" y="83883"/>
                  <a:pt x="29126" y="82718"/>
                  <a:pt x="30291" y="81553"/>
                </a:cubicBezTo>
                <a:cubicBezTo>
                  <a:pt x="32621" y="79223"/>
                  <a:pt x="37281" y="79223"/>
                  <a:pt x="39611" y="81553"/>
                </a:cubicBezTo>
                <a:cubicBezTo>
                  <a:pt x="41941" y="83883"/>
                  <a:pt x="41941" y="87378"/>
                  <a:pt x="39611" y="89708"/>
                </a:cubicBezTo>
                <a:cubicBezTo>
                  <a:pt x="38446" y="90873"/>
                  <a:pt x="37281" y="92038"/>
                  <a:pt x="36116" y="92038"/>
                </a:cubicBezTo>
                <a:cubicBezTo>
                  <a:pt x="32621" y="92038"/>
                  <a:pt x="30291" y="93203"/>
                  <a:pt x="29126" y="95533"/>
                </a:cubicBezTo>
                <a:cubicBezTo>
                  <a:pt x="16310" y="108349"/>
                  <a:pt x="16310" y="108349"/>
                  <a:pt x="16310" y="108349"/>
                </a:cubicBezTo>
                <a:cubicBezTo>
                  <a:pt x="29126" y="101359"/>
                  <a:pt x="43106" y="97864"/>
                  <a:pt x="48932" y="95533"/>
                </a:cubicBezTo>
                <a:close/>
                <a:moveTo>
                  <a:pt x="54757" y="102524"/>
                </a:moveTo>
                <a:cubicBezTo>
                  <a:pt x="54757" y="102524"/>
                  <a:pt x="29126" y="109514"/>
                  <a:pt x="11650" y="120000"/>
                </a:cubicBezTo>
                <a:cubicBezTo>
                  <a:pt x="0" y="108349"/>
                  <a:pt x="0" y="108349"/>
                  <a:pt x="0" y="108349"/>
                </a:cubicBezTo>
                <a:cubicBezTo>
                  <a:pt x="10485" y="92038"/>
                  <a:pt x="17475" y="65242"/>
                  <a:pt x="17475" y="65242"/>
                </a:cubicBezTo>
                <a:cubicBezTo>
                  <a:pt x="57087" y="44271"/>
                  <a:pt x="57087" y="44271"/>
                  <a:pt x="57087" y="44271"/>
                </a:cubicBezTo>
                <a:cubicBezTo>
                  <a:pt x="76893" y="64077"/>
                  <a:pt x="76893" y="64077"/>
                  <a:pt x="76893" y="64077"/>
                </a:cubicBezTo>
                <a:lnTo>
                  <a:pt x="54757" y="102524"/>
                </a:lnTo>
                <a:close/>
                <a:moveTo>
                  <a:pt x="61747" y="29126"/>
                </a:moveTo>
                <a:cubicBezTo>
                  <a:pt x="61747" y="29126"/>
                  <a:pt x="71067" y="12815"/>
                  <a:pt x="78058" y="0"/>
                </a:cubicBezTo>
                <a:cubicBezTo>
                  <a:pt x="120000" y="43106"/>
                  <a:pt x="120000" y="43106"/>
                  <a:pt x="120000" y="43106"/>
                </a:cubicBezTo>
                <a:cubicBezTo>
                  <a:pt x="107184" y="50097"/>
                  <a:pt x="90873" y="58252"/>
                  <a:pt x="90873" y="58252"/>
                </a:cubicBezTo>
                <a:lnTo>
                  <a:pt x="61747" y="29126"/>
                </a:lnTo>
                <a:close/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8387" y="3485867"/>
            <a:ext cx="44149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Les droits non-enregistrés</a:t>
            </a:r>
          </a:p>
          <a:p>
            <a:pPr marL="285750" lvl="0" indent="-285750">
              <a:buFontTx/>
              <a:buChar char="-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Droit d’auteur</a:t>
            </a:r>
          </a:p>
          <a:p>
            <a:pPr marL="285750" lvl="0" indent="-285750">
              <a:buFontTx/>
              <a:buChar char="-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Dessin non-enregistré (ex: UE et RU)</a:t>
            </a:r>
          </a:p>
          <a:p>
            <a:pPr marL="285750" lvl="0" indent="-285750">
              <a:buFontTx/>
              <a:buChar char="-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« Trade </a:t>
            </a:r>
            <a:r>
              <a:rPr lang="fr-FR" dirty="0" err="1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dress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 » (U.S.)</a:t>
            </a:r>
          </a:p>
          <a:p>
            <a:pPr marL="285750" lvl="0" indent="-285750">
              <a:buFontTx/>
              <a:buChar char="-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Secret d’affaire et savoir faire</a:t>
            </a:r>
          </a:p>
          <a:p>
            <a:pPr marL="285750" lvl="0" indent="-285750">
              <a:buFontTx/>
              <a:buChar char="-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Nom commercial</a:t>
            </a:r>
          </a:p>
          <a:p>
            <a:pPr marL="285750" lvl="0" indent="-285750">
              <a:buFontTx/>
              <a:buChar char="-"/>
            </a:pPr>
            <a:endParaRPr lang="fr-FR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lvl="0"/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Ces droits ne sont PAS matérialisés par un titre officiel daté.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1566" y="3375214"/>
            <a:ext cx="43168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Les droits enregistrés</a:t>
            </a:r>
          </a:p>
          <a:p>
            <a:pPr marL="285750" lvl="0" indent="-285750">
              <a:buFontTx/>
              <a:buChar char="-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Brevet</a:t>
            </a:r>
          </a:p>
          <a:p>
            <a:pPr marL="285750" lvl="0" indent="-285750">
              <a:buFontTx/>
              <a:buChar char="-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Marque</a:t>
            </a:r>
          </a:p>
          <a:p>
            <a:pPr marL="285750" lvl="0" indent="-285750">
              <a:buFontTx/>
              <a:buChar char="-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Dessin enregistré</a:t>
            </a:r>
          </a:p>
          <a:p>
            <a:pPr lvl="0"/>
            <a:endParaRPr lang="fr-FR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lvl="0"/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Ces droits sont matérialisés par un titre officiel daté (ex: certificat de brevet, de marque ou de dessin et modèle)</a:t>
            </a:r>
          </a:p>
        </p:txBody>
      </p:sp>
      <p:pic>
        <p:nvPicPr>
          <p:cNvPr id="14" name="Picture 2" descr="C:\Users\stage1\Pictures\DD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0"/>
          <a:stretch/>
        </p:blipFill>
        <p:spPr bwMode="auto">
          <a:xfrm>
            <a:off x="10286013" y="6025709"/>
            <a:ext cx="885453" cy="74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14"/>
          <p:cNvCxnSpPr/>
          <p:nvPr/>
        </p:nvCxnSpPr>
        <p:spPr>
          <a:xfrm>
            <a:off x="5731679" y="2409710"/>
            <a:ext cx="0" cy="35508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702"/>
          <p:cNvSpPr/>
          <p:nvPr/>
        </p:nvSpPr>
        <p:spPr>
          <a:xfrm>
            <a:off x="8407070" y="2630776"/>
            <a:ext cx="708433" cy="813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12700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I The </a:t>
            </a:r>
            <a:r>
              <a:rPr lang="fr-FR" sz="1800" dirty="0" err="1">
                <a:latin typeface="Gulim" panose="020B0600000101010101" pitchFamily="34" charset="-127"/>
                <a:ea typeface="Gulim" panose="020B0600000101010101" pitchFamily="34" charset="-127"/>
              </a:rPr>
              <a:t>Next</a:t>
            </a: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 Tech Law </a:t>
            </a:r>
            <a:r>
              <a:rPr lang="fr-FR" sz="1800" dirty="0" err="1">
                <a:latin typeface="Gulim" panose="020B0600000101010101" pitchFamily="34" charset="-127"/>
                <a:ea typeface="Gulim" panose="020B0600000101010101" pitchFamily="34" charset="-127"/>
              </a:rPr>
              <a:t>Revolution</a:t>
            </a: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 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>
                <a:ea typeface="Gulim" panose="020B0600000101010101" pitchFamily="34" charset="-127"/>
              </a:rPr>
              <a:pPr/>
              <a:t>3</a:t>
            </a:fld>
            <a:endParaRPr lang="fr-FR" dirty="0">
              <a:ea typeface="Gulim" panose="020B0600000101010101" pitchFamily="34" charset="-127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668"/>
            <a:ext cx="10515600" cy="803275"/>
          </a:xfrm>
        </p:spPr>
        <p:txBody>
          <a:bodyPr>
            <a:noAutofit/>
          </a:bodyPr>
          <a:lstStyle/>
          <a:p>
            <a:r>
              <a:rPr lang="fr-FR" sz="2700" dirty="0"/>
              <a:t>UNE SOCIETE PEUT FAIRE FACE A DIFFERENTS RISQUES CONCERNANT SES DROITS DE PI NON-ENREGISTRES</a:t>
            </a:r>
          </a:p>
        </p:txBody>
      </p:sp>
      <p:sp>
        <p:nvSpPr>
          <p:cNvPr id="9" name="Shape 808"/>
          <p:cNvSpPr/>
          <p:nvPr/>
        </p:nvSpPr>
        <p:spPr>
          <a:xfrm>
            <a:off x="9602654" y="2628413"/>
            <a:ext cx="519900" cy="60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0" name="Shape 808"/>
          <p:cNvSpPr/>
          <p:nvPr/>
        </p:nvSpPr>
        <p:spPr>
          <a:xfrm>
            <a:off x="6309102" y="2314536"/>
            <a:ext cx="519900" cy="60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1" name="Shape 808"/>
          <p:cNvSpPr/>
          <p:nvPr/>
        </p:nvSpPr>
        <p:spPr>
          <a:xfrm>
            <a:off x="1290641" y="2391199"/>
            <a:ext cx="519900" cy="60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2" name="Shape 808"/>
          <p:cNvSpPr/>
          <p:nvPr/>
        </p:nvSpPr>
        <p:spPr>
          <a:xfrm>
            <a:off x="3773496" y="2355242"/>
            <a:ext cx="519900" cy="60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3" name="Shape 808"/>
          <p:cNvSpPr/>
          <p:nvPr/>
        </p:nvSpPr>
        <p:spPr>
          <a:xfrm>
            <a:off x="1331823" y="3804115"/>
            <a:ext cx="519900" cy="60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4" name="Shape 808"/>
          <p:cNvSpPr/>
          <p:nvPr/>
        </p:nvSpPr>
        <p:spPr>
          <a:xfrm>
            <a:off x="3738917" y="3773635"/>
            <a:ext cx="519900" cy="60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6" name="Shape 808"/>
          <p:cNvSpPr/>
          <p:nvPr/>
        </p:nvSpPr>
        <p:spPr>
          <a:xfrm>
            <a:off x="6353516" y="3817981"/>
            <a:ext cx="519900" cy="60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7" name="Shape 820"/>
          <p:cNvSpPr/>
          <p:nvPr/>
        </p:nvSpPr>
        <p:spPr>
          <a:xfrm>
            <a:off x="9722354" y="2822880"/>
            <a:ext cx="280500" cy="28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46361"/>
                </a:moveTo>
                <a:cubicBezTo>
                  <a:pt x="52466" y="46361"/>
                  <a:pt x="46361" y="52466"/>
                  <a:pt x="46361" y="60000"/>
                </a:cubicBezTo>
                <a:cubicBezTo>
                  <a:pt x="46361" y="67533"/>
                  <a:pt x="52466" y="73638"/>
                  <a:pt x="60000" y="73638"/>
                </a:cubicBezTo>
                <a:cubicBezTo>
                  <a:pt x="67533" y="73638"/>
                  <a:pt x="73638" y="67533"/>
                  <a:pt x="73638" y="60000"/>
                </a:cubicBezTo>
                <a:cubicBezTo>
                  <a:pt x="73638" y="52466"/>
                  <a:pt x="67533" y="46361"/>
                  <a:pt x="60000" y="46361"/>
                </a:cubicBezTo>
                <a:moveTo>
                  <a:pt x="62727" y="114405"/>
                </a:moveTo>
                <a:lnTo>
                  <a:pt x="62727" y="95455"/>
                </a:lnTo>
                <a:cubicBezTo>
                  <a:pt x="62727" y="93944"/>
                  <a:pt x="61505" y="92727"/>
                  <a:pt x="60000" y="92727"/>
                </a:cubicBezTo>
                <a:cubicBezTo>
                  <a:pt x="58494" y="92727"/>
                  <a:pt x="57272" y="93944"/>
                  <a:pt x="57272" y="95455"/>
                </a:cubicBezTo>
                <a:lnTo>
                  <a:pt x="57272" y="114405"/>
                </a:lnTo>
                <a:cubicBezTo>
                  <a:pt x="29333" y="113022"/>
                  <a:pt x="6972" y="90666"/>
                  <a:pt x="5588" y="62727"/>
                </a:cubicBezTo>
                <a:lnTo>
                  <a:pt x="24544" y="62727"/>
                </a:lnTo>
                <a:cubicBezTo>
                  <a:pt x="26055" y="62727"/>
                  <a:pt x="27272" y="61505"/>
                  <a:pt x="27272" y="60000"/>
                </a:cubicBezTo>
                <a:cubicBezTo>
                  <a:pt x="27272" y="58494"/>
                  <a:pt x="26055" y="57272"/>
                  <a:pt x="24544" y="57272"/>
                </a:cubicBezTo>
                <a:lnTo>
                  <a:pt x="5588" y="57272"/>
                </a:lnTo>
                <a:cubicBezTo>
                  <a:pt x="6972" y="29338"/>
                  <a:pt x="29333" y="6977"/>
                  <a:pt x="57272" y="5594"/>
                </a:cubicBezTo>
                <a:lnTo>
                  <a:pt x="57272" y="24544"/>
                </a:lnTo>
                <a:cubicBezTo>
                  <a:pt x="57272" y="26055"/>
                  <a:pt x="58494" y="27272"/>
                  <a:pt x="60000" y="27272"/>
                </a:cubicBezTo>
                <a:cubicBezTo>
                  <a:pt x="61505" y="27272"/>
                  <a:pt x="62727" y="26055"/>
                  <a:pt x="62727" y="24544"/>
                </a:cubicBezTo>
                <a:lnTo>
                  <a:pt x="62727" y="5594"/>
                </a:lnTo>
                <a:cubicBezTo>
                  <a:pt x="90666" y="6977"/>
                  <a:pt x="113027" y="29338"/>
                  <a:pt x="114411" y="57272"/>
                </a:cubicBezTo>
                <a:lnTo>
                  <a:pt x="95455" y="57272"/>
                </a:lnTo>
                <a:cubicBezTo>
                  <a:pt x="93944" y="57272"/>
                  <a:pt x="92727" y="58494"/>
                  <a:pt x="92727" y="60000"/>
                </a:cubicBezTo>
                <a:cubicBezTo>
                  <a:pt x="92727" y="61505"/>
                  <a:pt x="93944" y="62727"/>
                  <a:pt x="95455" y="62727"/>
                </a:cubicBezTo>
                <a:lnTo>
                  <a:pt x="114411" y="62727"/>
                </a:lnTo>
                <a:cubicBezTo>
                  <a:pt x="113027" y="90666"/>
                  <a:pt x="90666" y="113022"/>
                  <a:pt x="62727" y="114405"/>
                </a:cubicBezTo>
                <a:moveTo>
                  <a:pt x="60000" y="5"/>
                </a:moveTo>
                <a:cubicBezTo>
                  <a:pt x="60000" y="5"/>
                  <a:pt x="60000" y="0"/>
                  <a:pt x="60000" y="0"/>
                </a:cubicBezTo>
                <a:cubicBezTo>
                  <a:pt x="60000" y="0"/>
                  <a:pt x="60000" y="5"/>
                  <a:pt x="60000" y="5"/>
                </a:cubicBezTo>
                <a:cubicBezTo>
                  <a:pt x="26861" y="5"/>
                  <a:pt x="0" y="26866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6"/>
                  <a:pt x="93138" y="5"/>
                  <a:pt x="60000" y="5"/>
                </a:cubicBezTo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rgbClr val="FF590A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8" name="Shape 821"/>
          <p:cNvSpPr/>
          <p:nvPr/>
        </p:nvSpPr>
        <p:spPr>
          <a:xfrm>
            <a:off x="3893946" y="2544242"/>
            <a:ext cx="279000" cy="22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4866" y="72000"/>
                </a:moveTo>
                <a:lnTo>
                  <a:pt x="96077" y="58283"/>
                </a:lnTo>
                <a:lnTo>
                  <a:pt x="110238" y="58283"/>
                </a:lnTo>
                <a:lnTo>
                  <a:pt x="107816" y="72000"/>
                </a:lnTo>
                <a:cubicBezTo>
                  <a:pt x="107816" y="72000"/>
                  <a:pt x="94866" y="72000"/>
                  <a:pt x="94866" y="72000"/>
                </a:cubicBezTo>
                <a:close/>
                <a:moveTo>
                  <a:pt x="104177" y="92572"/>
                </a:moveTo>
                <a:lnTo>
                  <a:pt x="93044" y="92572"/>
                </a:lnTo>
                <a:lnTo>
                  <a:pt x="94261" y="78855"/>
                </a:lnTo>
                <a:lnTo>
                  <a:pt x="106600" y="78855"/>
                </a:lnTo>
                <a:cubicBezTo>
                  <a:pt x="106600" y="78855"/>
                  <a:pt x="104177" y="92572"/>
                  <a:pt x="104177" y="92572"/>
                </a:cubicBezTo>
                <a:close/>
                <a:moveTo>
                  <a:pt x="98183" y="113144"/>
                </a:moveTo>
                <a:cubicBezTo>
                  <a:pt x="95172" y="113144"/>
                  <a:pt x="92727" y="110066"/>
                  <a:pt x="92727" y="106283"/>
                </a:cubicBezTo>
                <a:cubicBezTo>
                  <a:pt x="92727" y="102500"/>
                  <a:pt x="95172" y="99427"/>
                  <a:pt x="98183" y="99427"/>
                </a:cubicBezTo>
                <a:cubicBezTo>
                  <a:pt x="101194" y="99427"/>
                  <a:pt x="103638" y="102500"/>
                  <a:pt x="103638" y="106283"/>
                </a:cubicBezTo>
                <a:cubicBezTo>
                  <a:pt x="103638" y="110066"/>
                  <a:pt x="101194" y="113144"/>
                  <a:pt x="98183" y="113144"/>
                </a:cubicBezTo>
                <a:moveTo>
                  <a:pt x="91194" y="51427"/>
                </a:moveTo>
                <a:lnTo>
                  <a:pt x="76361" y="51427"/>
                </a:lnTo>
                <a:lnTo>
                  <a:pt x="76361" y="37716"/>
                </a:lnTo>
                <a:lnTo>
                  <a:pt x="92411" y="37716"/>
                </a:lnTo>
                <a:cubicBezTo>
                  <a:pt x="92411" y="37716"/>
                  <a:pt x="91194" y="51427"/>
                  <a:pt x="91194" y="51427"/>
                </a:cubicBezTo>
                <a:close/>
                <a:moveTo>
                  <a:pt x="89377" y="72000"/>
                </a:moveTo>
                <a:lnTo>
                  <a:pt x="76361" y="72000"/>
                </a:lnTo>
                <a:lnTo>
                  <a:pt x="76361" y="58283"/>
                </a:lnTo>
                <a:lnTo>
                  <a:pt x="90594" y="58283"/>
                </a:lnTo>
                <a:cubicBezTo>
                  <a:pt x="90594" y="58283"/>
                  <a:pt x="89377" y="72000"/>
                  <a:pt x="89377" y="72000"/>
                </a:cubicBezTo>
                <a:close/>
                <a:moveTo>
                  <a:pt x="87561" y="92572"/>
                </a:moveTo>
                <a:lnTo>
                  <a:pt x="76361" y="92572"/>
                </a:lnTo>
                <a:lnTo>
                  <a:pt x="76361" y="78855"/>
                </a:lnTo>
                <a:lnTo>
                  <a:pt x="88772" y="78855"/>
                </a:lnTo>
                <a:cubicBezTo>
                  <a:pt x="88772" y="78855"/>
                  <a:pt x="87561" y="92572"/>
                  <a:pt x="87561" y="92572"/>
                </a:cubicBezTo>
                <a:close/>
                <a:moveTo>
                  <a:pt x="70911" y="51427"/>
                </a:moveTo>
                <a:lnTo>
                  <a:pt x="56077" y="51427"/>
                </a:lnTo>
                <a:lnTo>
                  <a:pt x="54866" y="37716"/>
                </a:lnTo>
                <a:lnTo>
                  <a:pt x="70911" y="37716"/>
                </a:lnTo>
                <a:cubicBezTo>
                  <a:pt x="70911" y="37716"/>
                  <a:pt x="70911" y="51427"/>
                  <a:pt x="70911" y="51427"/>
                </a:cubicBezTo>
                <a:close/>
                <a:moveTo>
                  <a:pt x="70911" y="72000"/>
                </a:moveTo>
                <a:lnTo>
                  <a:pt x="57900" y="72000"/>
                </a:lnTo>
                <a:lnTo>
                  <a:pt x="56683" y="58283"/>
                </a:lnTo>
                <a:lnTo>
                  <a:pt x="70911" y="58283"/>
                </a:lnTo>
                <a:cubicBezTo>
                  <a:pt x="70911" y="58283"/>
                  <a:pt x="70911" y="72000"/>
                  <a:pt x="70911" y="72000"/>
                </a:cubicBezTo>
                <a:close/>
                <a:moveTo>
                  <a:pt x="70911" y="92572"/>
                </a:moveTo>
                <a:lnTo>
                  <a:pt x="59711" y="92572"/>
                </a:lnTo>
                <a:lnTo>
                  <a:pt x="58505" y="78855"/>
                </a:lnTo>
                <a:lnTo>
                  <a:pt x="70911" y="78855"/>
                </a:lnTo>
                <a:cubicBezTo>
                  <a:pt x="70911" y="78855"/>
                  <a:pt x="70911" y="92572"/>
                  <a:pt x="70911" y="92572"/>
                </a:cubicBezTo>
                <a:close/>
                <a:moveTo>
                  <a:pt x="49088" y="113144"/>
                </a:moveTo>
                <a:cubicBezTo>
                  <a:pt x="46077" y="113144"/>
                  <a:pt x="43638" y="110066"/>
                  <a:pt x="43638" y="106283"/>
                </a:cubicBezTo>
                <a:cubicBezTo>
                  <a:pt x="43638" y="102500"/>
                  <a:pt x="46077" y="99427"/>
                  <a:pt x="49088" y="99427"/>
                </a:cubicBezTo>
                <a:cubicBezTo>
                  <a:pt x="52105" y="99427"/>
                  <a:pt x="54544" y="102500"/>
                  <a:pt x="54544" y="106283"/>
                </a:cubicBezTo>
                <a:cubicBezTo>
                  <a:pt x="54544" y="110066"/>
                  <a:pt x="52105" y="113144"/>
                  <a:pt x="49088" y="113144"/>
                </a:cubicBezTo>
                <a:moveTo>
                  <a:pt x="40077" y="78855"/>
                </a:moveTo>
                <a:lnTo>
                  <a:pt x="53016" y="78855"/>
                </a:lnTo>
                <a:lnTo>
                  <a:pt x="54227" y="92572"/>
                </a:lnTo>
                <a:lnTo>
                  <a:pt x="43000" y="92572"/>
                </a:lnTo>
                <a:cubicBezTo>
                  <a:pt x="43000" y="92572"/>
                  <a:pt x="40077" y="78855"/>
                  <a:pt x="40077" y="78855"/>
                </a:cubicBezTo>
                <a:close/>
                <a:moveTo>
                  <a:pt x="38611" y="72000"/>
                </a:moveTo>
                <a:lnTo>
                  <a:pt x="35688" y="58283"/>
                </a:lnTo>
                <a:lnTo>
                  <a:pt x="51194" y="58283"/>
                </a:lnTo>
                <a:lnTo>
                  <a:pt x="52411" y="72000"/>
                </a:lnTo>
                <a:cubicBezTo>
                  <a:pt x="52411" y="72000"/>
                  <a:pt x="38611" y="72000"/>
                  <a:pt x="38611" y="72000"/>
                </a:cubicBezTo>
                <a:close/>
                <a:moveTo>
                  <a:pt x="31294" y="37716"/>
                </a:moveTo>
                <a:lnTo>
                  <a:pt x="49377" y="37716"/>
                </a:lnTo>
                <a:lnTo>
                  <a:pt x="50594" y="51427"/>
                </a:lnTo>
                <a:lnTo>
                  <a:pt x="34222" y="51427"/>
                </a:lnTo>
                <a:cubicBezTo>
                  <a:pt x="34222" y="51427"/>
                  <a:pt x="31294" y="37716"/>
                  <a:pt x="31294" y="37716"/>
                </a:cubicBezTo>
                <a:close/>
                <a:moveTo>
                  <a:pt x="97894" y="37716"/>
                </a:moveTo>
                <a:lnTo>
                  <a:pt x="113877" y="37716"/>
                </a:lnTo>
                <a:lnTo>
                  <a:pt x="111450" y="51427"/>
                </a:lnTo>
                <a:lnTo>
                  <a:pt x="96683" y="51427"/>
                </a:lnTo>
                <a:cubicBezTo>
                  <a:pt x="96683" y="51427"/>
                  <a:pt x="97894" y="37716"/>
                  <a:pt x="97894" y="37716"/>
                </a:cubicBezTo>
                <a:close/>
                <a:moveTo>
                  <a:pt x="108994" y="96827"/>
                </a:moveTo>
                <a:lnTo>
                  <a:pt x="109011" y="96827"/>
                </a:lnTo>
                <a:lnTo>
                  <a:pt x="119916" y="35122"/>
                </a:lnTo>
                <a:lnTo>
                  <a:pt x="119872" y="35100"/>
                </a:lnTo>
                <a:cubicBezTo>
                  <a:pt x="119922" y="34833"/>
                  <a:pt x="120000" y="34577"/>
                  <a:pt x="120000" y="34283"/>
                </a:cubicBezTo>
                <a:cubicBezTo>
                  <a:pt x="120000" y="32388"/>
                  <a:pt x="118777" y="30855"/>
                  <a:pt x="117272" y="30855"/>
                </a:cubicBezTo>
                <a:lnTo>
                  <a:pt x="29833" y="30855"/>
                </a:lnTo>
                <a:lnTo>
                  <a:pt x="25966" y="12727"/>
                </a:lnTo>
                <a:lnTo>
                  <a:pt x="25927" y="12744"/>
                </a:lnTo>
                <a:cubicBezTo>
                  <a:pt x="25588" y="11338"/>
                  <a:pt x="24588" y="10283"/>
                  <a:pt x="23355" y="10283"/>
                </a:cubicBezTo>
                <a:lnTo>
                  <a:pt x="2727" y="10283"/>
                </a:lnTo>
                <a:cubicBezTo>
                  <a:pt x="1222" y="10283"/>
                  <a:pt x="0" y="11816"/>
                  <a:pt x="0" y="13716"/>
                </a:cubicBezTo>
                <a:cubicBezTo>
                  <a:pt x="0" y="15611"/>
                  <a:pt x="1222" y="17144"/>
                  <a:pt x="2727" y="17144"/>
                </a:cubicBezTo>
                <a:lnTo>
                  <a:pt x="21261" y="17144"/>
                </a:lnTo>
                <a:lnTo>
                  <a:pt x="38294" y="96983"/>
                </a:lnTo>
                <a:lnTo>
                  <a:pt x="38300" y="96983"/>
                </a:lnTo>
                <a:cubicBezTo>
                  <a:pt x="38533" y="97955"/>
                  <a:pt x="39094" y="98738"/>
                  <a:pt x="39822" y="99138"/>
                </a:cubicBezTo>
                <a:cubicBezTo>
                  <a:pt x="38800" y="101222"/>
                  <a:pt x="38183" y="103661"/>
                  <a:pt x="38183" y="106283"/>
                </a:cubicBezTo>
                <a:cubicBezTo>
                  <a:pt x="38183" y="113866"/>
                  <a:pt x="43066" y="120000"/>
                  <a:pt x="49088" y="120000"/>
                </a:cubicBezTo>
                <a:cubicBezTo>
                  <a:pt x="55116" y="120000"/>
                  <a:pt x="60000" y="113866"/>
                  <a:pt x="60000" y="106283"/>
                </a:cubicBezTo>
                <a:cubicBezTo>
                  <a:pt x="60000" y="103772"/>
                  <a:pt x="59422" y="101455"/>
                  <a:pt x="58488" y="99427"/>
                </a:cubicBezTo>
                <a:lnTo>
                  <a:pt x="88788" y="99427"/>
                </a:lnTo>
                <a:cubicBezTo>
                  <a:pt x="87850" y="101455"/>
                  <a:pt x="87272" y="103772"/>
                  <a:pt x="87272" y="106283"/>
                </a:cubicBezTo>
                <a:cubicBezTo>
                  <a:pt x="87272" y="113866"/>
                  <a:pt x="92155" y="120000"/>
                  <a:pt x="98183" y="120000"/>
                </a:cubicBezTo>
                <a:cubicBezTo>
                  <a:pt x="104205" y="120000"/>
                  <a:pt x="109088" y="113866"/>
                  <a:pt x="109088" y="106283"/>
                </a:cubicBezTo>
                <a:cubicBezTo>
                  <a:pt x="109088" y="103661"/>
                  <a:pt x="108472" y="101222"/>
                  <a:pt x="107450" y="99138"/>
                </a:cubicBezTo>
                <a:cubicBezTo>
                  <a:pt x="108216" y="98716"/>
                  <a:pt x="108783" y="97861"/>
                  <a:pt x="108994" y="96827"/>
                </a:cubicBezTo>
                <a:moveTo>
                  <a:pt x="60000" y="6855"/>
                </a:moveTo>
                <a:lnTo>
                  <a:pt x="87272" y="6855"/>
                </a:lnTo>
                <a:cubicBezTo>
                  <a:pt x="88777" y="6855"/>
                  <a:pt x="90000" y="5322"/>
                  <a:pt x="90000" y="3427"/>
                </a:cubicBezTo>
                <a:cubicBezTo>
                  <a:pt x="90000" y="1533"/>
                  <a:pt x="88777" y="0"/>
                  <a:pt x="87272" y="0"/>
                </a:cubicBezTo>
                <a:lnTo>
                  <a:pt x="60000" y="0"/>
                </a:lnTo>
                <a:cubicBezTo>
                  <a:pt x="58494" y="0"/>
                  <a:pt x="57272" y="1533"/>
                  <a:pt x="57272" y="3427"/>
                </a:cubicBezTo>
                <a:cubicBezTo>
                  <a:pt x="57272" y="5322"/>
                  <a:pt x="58494" y="6855"/>
                  <a:pt x="60000" y="6855"/>
                </a:cubicBezTo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9" name="Shape 823"/>
          <p:cNvSpPr/>
          <p:nvPr/>
        </p:nvSpPr>
        <p:spPr>
          <a:xfrm>
            <a:off x="1431776" y="2604481"/>
            <a:ext cx="280500" cy="28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272" y="98183"/>
                </a:moveTo>
                <a:cubicBezTo>
                  <a:pt x="58027" y="98183"/>
                  <a:pt x="58705" y="97877"/>
                  <a:pt x="59200" y="97383"/>
                </a:cubicBezTo>
                <a:lnTo>
                  <a:pt x="70111" y="86472"/>
                </a:lnTo>
                <a:cubicBezTo>
                  <a:pt x="70605" y="85983"/>
                  <a:pt x="70911" y="85300"/>
                  <a:pt x="70911" y="84544"/>
                </a:cubicBezTo>
                <a:cubicBezTo>
                  <a:pt x="70911" y="83038"/>
                  <a:pt x="69688" y="81822"/>
                  <a:pt x="68183" y="81822"/>
                </a:cubicBezTo>
                <a:cubicBezTo>
                  <a:pt x="67427" y="81822"/>
                  <a:pt x="66744" y="82122"/>
                  <a:pt x="66255" y="82616"/>
                </a:cubicBezTo>
                <a:lnTo>
                  <a:pt x="55344" y="93527"/>
                </a:lnTo>
                <a:cubicBezTo>
                  <a:pt x="54850" y="94022"/>
                  <a:pt x="54544" y="94705"/>
                  <a:pt x="54544" y="95461"/>
                </a:cubicBezTo>
                <a:cubicBezTo>
                  <a:pt x="54544" y="96961"/>
                  <a:pt x="55766" y="98183"/>
                  <a:pt x="57272" y="98183"/>
                </a:cubicBezTo>
                <a:moveTo>
                  <a:pt x="57272" y="113416"/>
                </a:moveTo>
                <a:lnTo>
                  <a:pt x="5455" y="61600"/>
                </a:lnTo>
                <a:lnTo>
                  <a:pt x="5455" y="24544"/>
                </a:lnTo>
                <a:cubicBezTo>
                  <a:pt x="5455" y="23038"/>
                  <a:pt x="6672" y="21816"/>
                  <a:pt x="8183" y="21816"/>
                </a:cubicBezTo>
                <a:lnTo>
                  <a:pt x="45233" y="21816"/>
                </a:lnTo>
                <a:lnTo>
                  <a:pt x="97050" y="73638"/>
                </a:lnTo>
                <a:cubicBezTo>
                  <a:pt x="97050" y="73638"/>
                  <a:pt x="57272" y="113416"/>
                  <a:pt x="57272" y="113416"/>
                </a:cubicBezTo>
                <a:close/>
                <a:moveTo>
                  <a:pt x="48294" y="17161"/>
                </a:moveTo>
                <a:cubicBezTo>
                  <a:pt x="47800" y="16672"/>
                  <a:pt x="47116" y="16361"/>
                  <a:pt x="46361" y="16361"/>
                </a:cubicBezTo>
                <a:lnTo>
                  <a:pt x="8183" y="16361"/>
                </a:lnTo>
                <a:cubicBezTo>
                  <a:pt x="3666" y="16361"/>
                  <a:pt x="0" y="20027"/>
                  <a:pt x="0" y="24544"/>
                </a:cubicBezTo>
                <a:lnTo>
                  <a:pt x="0" y="62727"/>
                </a:lnTo>
                <a:cubicBezTo>
                  <a:pt x="0" y="63483"/>
                  <a:pt x="305" y="64161"/>
                  <a:pt x="800" y="64655"/>
                </a:cubicBezTo>
                <a:lnTo>
                  <a:pt x="55344" y="119200"/>
                </a:lnTo>
                <a:cubicBezTo>
                  <a:pt x="55838" y="119694"/>
                  <a:pt x="56522" y="120000"/>
                  <a:pt x="57272" y="120000"/>
                </a:cubicBezTo>
                <a:cubicBezTo>
                  <a:pt x="58027" y="120000"/>
                  <a:pt x="58705" y="119694"/>
                  <a:pt x="59200" y="119200"/>
                </a:cubicBezTo>
                <a:lnTo>
                  <a:pt x="102838" y="75566"/>
                </a:lnTo>
                <a:cubicBezTo>
                  <a:pt x="103333" y="75072"/>
                  <a:pt x="103638" y="74388"/>
                  <a:pt x="103638" y="73638"/>
                </a:cubicBezTo>
                <a:cubicBezTo>
                  <a:pt x="103638" y="72883"/>
                  <a:pt x="103327" y="72205"/>
                  <a:pt x="102838" y="71705"/>
                </a:cubicBezTo>
                <a:cubicBezTo>
                  <a:pt x="102838" y="71705"/>
                  <a:pt x="48294" y="17161"/>
                  <a:pt x="48294" y="17161"/>
                </a:cubicBezTo>
                <a:close/>
                <a:moveTo>
                  <a:pt x="43638" y="84544"/>
                </a:moveTo>
                <a:cubicBezTo>
                  <a:pt x="43638" y="86055"/>
                  <a:pt x="44855" y="87272"/>
                  <a:pt x="46361" y="87272"/>
                </a:cubicBezTo>
                <a:cubicBezTo>
                  <a:pt x="47116" y="87272"/>
                  <a:pt x="47800" y="86966"/>
                  <a:pt x="48294" y="86472"/>
                </a:cubicBezTo>
                <a:lnTo>
                  <a:pt x="51016" y="83744"/>
                </a:lnTo>
                <a:cubicBezTo>
                  <a:pt x="51516" y="83255"/>
                  <a:pt x="51816" y="82572"/>
                  <a:pt x="51816" y="81822"/>
                </a:cubicBezTo>
                <a:cubicBezTo>
                  <a:pt x="51816" y="80311"/>
                  <a:pt x="50600" y="79088"/>
                  <a:pt x="49088" y="79088"/>
                </a:cubicBezTo>
                <a:cubicBezTo>
                  <a:pt x="48338" y="79088"/>
                  <a:pt x="47655" y="79394"/>
                  <a:pt x="47161" y="79894"/>
                </a:cubicBezTo>
                <a:lnTo>
                  <a:pt x="44433" y="82616"/>
                </a:lnTo>
                <a:cubicBezTo>
                  <a:pt x="43944" y="83111"/>
                  <a:pt x="43638" y="83794"/>
                  <a:pt x="43638" y="84544"/>
                </a:cubicBezTo>
                <a:moveTo>
                  <a:pt x="119200" y="55344"/>
                </a:moveTo>
                <a:lnTo>
                  <a:pt x="64655" y="800"/>
                </a:lnTo>
                <a:cubicBezTo>
                  <a:pt x="64161" y="305"/>
                  <a:pt x="63483" y="0"/>
                  <a:pt x="62727" y="0"/>
                </a:cubicBezTo>
                <a:lnTo>
                  <a:pt x="24544" y="0"/>
                </a:lnTo>
                <a:cubicBezTo>
                  <a:pt x="20027" y="0"/>
                  <a:pt x="16361" y="3666"/>
                  <a:pt x="16361" y="8183"/>
                </a:cubicBezTo>
                <a:cubicBezTo>
                  <a:pt x="16361" y="9688"/>
                  <a:pt x="17583" y="10911"/>
                  <a:pt x="19088" y="10911"/>
                </a:cubicBezTo>
                <a:cubicBezTo>
                  <a:pt x="20600" y="10911"/>
                  <a:pt x="21816" y="9688"/>
                  <a:pt x="21816" y="8183"/>
                </a:cubicBezTo>
                <a:cubicBezTo>
                  <a:pt x="21816" y="6677"/>
                  <a:pt x="23038" y="5455"/>
                  <a:pt x="24544" y="5455"/>
                </a:cubicBezTo>
                <a:lnTo>
                  <a:pt x="61600" y="5455"/>
                </a:lnTo>
                <a:lnTo>
                  <a:pt x="113416" y="57277"/>
                </a:lnTo>
                <a:lnTo>
                  <a:pt x="107161" y="63527"/>
                </a:lnTo>
                <a:cubicBezTo>
                  <a:pt x="106672" y="64022"/>
                  <a:pt x="106361" y="64705"/>
                  <a:pt x="106361" y="65455"/>
                </a:cubicBezTo>
                <a:cubicBezTo>
                  <a:pt x="106361" y="66961"/>
                  <a:pt x="107588" y="68188"/>
                  <a:pt x="109088" y="68188"/>
                </a:cubicBezTo>
                <a:cubicBezTo>
                  <a:pt x="109844" y="68188"/>
                  <a:pt x="110527" y="67877"/>
                  <a:pt x="111016" y="67383"/>
                </a:cubicBezTo>
                <a:lnTo>
                  <a:pt x="119200" y="59200"/>
                </a:lnTo>
                <a:cubicBezTo>
                  <a:pt x="119694" y="58705"/>
                  <a:pt x="120000" y="58027"/>
                  <a:pt x="120000" y="57277"/>
                </a:cubicBezTo>
                <a:cubicBezTo>
                  <a:pt x="120000" y="56522"/>
                  <a:pt x="119694" y="55838"/>
                  <a:pt x="119200" y="55344"/>
                </a:cubicBezTo>
                <a:moveTo>
                  <a:pt x="57272" y="76361"/>
                </a:moveTo>
                <a:cubicBezTo>
                  <a:pt x="58027" y="76361"/>
                  <a:pt x="58705" y="76061"/>
                  <a:pt x="59200" y="75566"/>
                </a:cubicBezTo>
                <a:lnTo>
                  <a:pt x="64655" y="70111"/>
                </a:lnTo>
                <a:cubicBezTo>
                  <a:pt x="65150" y="69616"/>
                  <a:pt x="65455" y="68933"/>
                  <a:pt x="65455" y="68188"/>
                </a:cubicBezTo>
                <a:cubicBezTo>
                  <a:pt x="65455" y="66677"/>
                  <a:pt x="64233" y="65455"/>
                  <a:pt x="62727" y="65455"/>
                </a:cubicBezTo>
                <a:cubicBezTo>
                  <a:pt x="61977" y="65455"/>
                  <a:pt x="61294" y="65761"/>
                  <a:pt x="60800" y="66255"/>
                </a:cubicBezTo>
                <a:lnTo>
                  <a:pt x="55344" y="71705"/>
                </a:lnTo>
                <a:cubicBezTo>
                  <a:pt x="54850" y="72205"/>
                  <a:pt x="54544" y="72883"/>
                  <a:pt x="54544" y="73638"/>
                </a:cubicBezTo>
                <a:cubicBezTo>
                  <a:pt x="54544" y="75144"/>
                  <a:pt x="55766" y="76361"/>
                  <a:pt x="57272" y="76361"/>
                </a:cubicBezTo>
                <a:moveTo>
                  <a:pt x="24544" y="43638"/>
                </a:moveTo>
                <a:cubicBezTo>
                  <a:pt x="23038" y="43638"/>
                  <a:pt x="21816" y="42416"/>
                  <a:pt x="21816" y="40911"/>
                </a:cubicBezTo>
                <a:cubicBezTo>
                  <a:pt x="21816" y="39405"/>
                  <a:pt x="23038" y="38183"/>
                  <a:pt x="24544" y="38183"/>
                </a:cubicBezTo>
                <a:cubicBezTo>
                  <a:pt x="26055" y="38183"/>
                  <a:pt x="27272" y="39405"/>
                  <a:pt x="27272" y="40911"/>
                </a:cubicBezTo>
                <a:cubicBezTo>
                  <a:pt x="27272" y="42416"/>
                  <a:pt x="26055" y="43638"/>
                  <a:pt x="24544" y="43638"/>
                </a:cubicBezTo>
                <a:moveTo>
                  <a:pt x="24544" y="32727"/>
                </a:moveTo>
                <a:cubicBezTo>
                  <a:pt x="20027" y="32727"/>
                  <a:pt x="16361" y="36394"/>
                  <a:pt x="16361" y="40911"/>
                </a:cubicBezTo>
                <a:cubicBezTo>
                  <a:pt x="16361" y="45427"/>
                  <a:pt x="20027" y="49094"/>
                  <a:pt x="24544" y="49094"/>
                </a:cubicBezTo>
                <a:cubicBezTo>
                  <a:pt x="29066" y="49094"/>
                  <a:pt x="32727" y="45427"/>
                  <a:pt x="32727" y="40911"/>
                </a:cubicBezTo>
                <a:cubicBezTo>
                  <a:pt x="32727" y="36394"/>
                  <a:pt x="29066" y="32727"/>
                  <a:pt x="24544" y="32727"/>
                </a:cubicBezTo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0" name="Shape 822"/>
          <p:cNvSpPr/>
          <p:nvPr/>
        </p:nvSpPr>
        <p:spPr>
          <a:xfrm>
            <a:off x="6449714" y="2488163"/>
            <a:ext cx="280500" cy="28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272" y="85672"/>
                </a:moveTo>
                <a:cubicBezTo>
                  <a:pt x="59250" y="84866"/>
                  <a:pt x="61083" y="83783"/>
                  <a:pt x="62727" y="82472"/>
                </a:cubicBezTo>
                <a:lnTo>
                  <a:pt x="62727" y="48438"/>
                </a:lnTo>
                <a:cubicBezTo>
                  <a:pt x="61083" y="47122"/>
                  <a:pt x="59250" y="46038"/>
                  <a:pt x="57272" y="45238"/>
                </a:cubicBezTo>
                <a:cubicBezTo>
                  <a:pt x="57272" y="45238"/>
                  <a:pt x="57272" y="85672"/>
                  <a:pt x="57272" y="85672"/>
                </a:cubicBezTo>
                <a:close/>
                <a:moveTo>
                  <a:pt x="68183" y="76011"/>
                </a:moveTo>
                <a:cubicBezTo>
                  <a:pt x="69916" y="72877"/>
                  <a:pt x="70911" y="69283"/>
                  <a:pt x="70911" y="65450"/>
                </a:cubicBezTo>
                <a:cubicBezTo>
                  <a:pt x="70911" y="61622"/>
                  <a:pt x="69916" y="58027"/>
                  <a:pt x="68183" y="54900"/>
                </a:cubicBezTo>
                <a:cubicBezTo>
                  <a:pt x="68183" y="54900"/>
                  <a:pt x="68183" y="76011"/>
                  <a:pt x="68183" y="76011"/>
                </a:cubicBezTo>
                <a:close/>
                <a:moveTo>
                  <a:pt x="32727" y="79850"/>
                </a:moveTo>
                <a:lnTo>
                  <a:pt x="32727" y="51055"/>
                </a:lnTo>
                <a:cubicBezTo>
                  <a:pt x="29344" y="54900"/>
                  <a:pt x="27272" y="59927"/>
                  <a:pt x="27272" y="65450"/>
                </a:cubicBezTo>
                <a:cubicBezTo>
                  <a:pt x="27272" y="70977"/>
                  <a:pt x="29344" y="76011"/>
                  <a:pt x="32727" y="79850"/>
                </a:cubicBezTo>
                <a:moveTo>
                  <a:pt x="38183" y="46577"/>
                </a:moveTo>
                <a:lnTo>
                  <a:pt x="38183" y="84327"/>
                </a:lnTo>
                <a:cubicBezTo>
                  <a:pt x="41394" y="86188"/>
                  <a:pt x="45111" y="87266"/>
                  <a:pt x="49088" y="87266"/>
                </a:cubicBezTo>
                <a:cubicBezTo>
                  <a:pt x="50016" y="87266"/>
                  <a:pt x="50922" y="87194"/>
                  <a:pt x="51816" y="87083"/>
                </a:cubicBezTo>
                <a:lnTo>
                  <a:pt x="51816" y="43827"/>
                </a:lnTo>
                <a:cubicBezTo>
                  <a:pt x="50922" y="43716"/>
                  <a:pt x="50016" y="43633"/>
                  <a:pt x="49088" y="43633"/>
                </a:cubicBezTo>
                <a:cubicBezTo>
                  <a:pt x="45111" y="43633"/>
                  <a:pt x="41394" y="44716"/>
                  <a:pt x="38183" y="46577"/>
                </a:cubicBezTo>
                <a:moveTo>
                  <a:pt x="114544" y="0"/>
                </a:moveTo>
                <a:lnTo>
                  <a:pt x="109088" y="0"/>
                </a:lnTo>
                <a:lnTo>
                  <a:pt x="109088" y="87266"/>
                </a:lnTo>
                <a:lnTo>
                  <a:pt x="114544" y="87266"/>
                </a:lnTo>
                <a:cubicBezTo>
                  <a:pt x="117555" y="87266"/>
                  <a:pt x="120000" y="84827"/>
                  <a:pt x="120000" y="81816"/>
                </a:cubicBezTo>
                <a:lnTo>
                  <a:pt x="120000" y="5455"/>
                </a:lnTo>
                <a:cubicBezTo>
                  <a:pt x="120000" y="2444"/>
                  <a:pt x="117555" y="0"/>
                  <a:pt x="114544" y="0"/>
                </a:cubicBezTo>
                <a:moveTo>
                  <a:pt x="49088" y="98177"/>
                </a:moveTo>
                <a:cubicBezTo>
                  <a:pt x="31016" y="98177"/>
                  <a:pt x="16361" y="83527"/>
                  <a:pt x="16361" y="65450"/>
                </a:cubicBezTo>
                <a:cubicBezTo>
                  <a:pt x="16361" y="47377"/>
                  <a:pt x="31016" y="32727"/>
                  <a:pt x="49088" y="32727"/>
                </a:cubicBezTo>
                <a:cubicBezTo>
                  <a:pt x="67166" y="32727"/>
                  <a:pt x="81816" y="47377"/>
                  <a:pt x="81816" y="65450"/>
                </a:cubicBezTo>
                <a:cubicBezTo>
                  <a:pt x="81816" y="83527"/>
                  <a:pt x="67166" y="98177"/>
                  <a:pt x="49088" y="98177"/>
                </a:cubicBezTo>
                <a:moveTo>
                  <a:pt x="77927" y="90427"/>
                </a:moveTo>
                <a:cubicBezTo>
                  <a:pt x="83733" y="83733"/>
                  <a:pt x="87272" y="75011"/>
                  <a:pt x="87272" y="65450"/>
                </a:cubicBezTo>
                <a:cubicBezTo>
                  <a:pt x="87272" y="44372"/>
                  <a:pt x="70177" y="27272"/>
                  <a:pt x="49088" y="27272"/>
                </a:cubicBezTo>
                <a:cubicBezTo>
                  <a:pt x="28005" y="27272"/>
                  <a:pt x="10911" y="44372"/>
                  <a:pt x="10911" y="65450"/>
                </a:cubicBezTo>
                <a:cubicBezTo>
                  <a:pt x="10911" y="86538"/>
                  <a:pt x="28005" y="103633"/>
                  <a:pt x="49088" y="103633"/>
                </a:cubicBezTo>
                <a:cubicBezTo>
                  <a:pt x="58650" y="103633"/>
                  <a:pt x="67372" y="100094"/>
                  <a:pt x="74072" y="94288"/>
                </a:cubicBezTo>
                <a:lnTo>
                  <a:pt x="98983" y="119194"/>
                </a:lnTo>
                <a:cubicBezTo>
                  <a:pt x="99477" y="119688"/>
                  <a:pt x="100155" y="120000"/>
                  <a:pt x="100911" y="120000"/>
                </a:cubicBezTo>
                <a:cubicBezTo>
                  <a:pt x="102411" y="120000"/>
                  <a:pt x="103638" y="118772"/>
                  <a:pt x="103638" y="117266"/>
                </a:cubicBezTo>
                <a:cubicBezTo>
                  <a:pt x="103638" y="116516"/>
                  <a:pt x="103333" y="115833"/>
                  <a:pt x="102838" y="115338"/>
                </a:cubicBezTo>
                <a:cubicBezTo>
                  <a:pt x="102838" y="115338"/>
                  <a:pt x="77927" y="90427"/>
                  <a:pt x="77927" y="90427"/>
                </a:cubicBezTo>
                <a:close/>
                <a:moveTo>
                  <a:pt x="98183" y="87266"/>
                </a:moveTo>
                <a:lnTo>
                  <a:pt x="103638" y="87266"/>
                </a:lnTo>
                <a:lnTo>
                  <a:pt x="103638" y="0"/>
                </a:lnTo>
                <a:lnTo>
                  <a:pt x="98183" y="0"/>
                </a:lnTo>
                <a:cubicBezTo>
                  <a:pt x="98183" y="0"/>
                  <a:pt x="98183" y="87266"/>
                  <a:pt x="98183" y="87266"/>
                </a:cubicBezTo>
                <a:close/>
                <a:moveTo>
                  <a:pt x="92727" y="87266"/>
                </a:moveTo>
                <a:lnTo>
                  <a:pt x="92727" y="65455"/>
                </a:lnTo>
                <a:cubicBezTo>
                  <a:pt x="92727" y="73411"/>
                  <a:pt x="90561" y="80850"/>
                  <a:pt x="86838" y="87266"/>
                </a:cubicBezTo>
                <a:cubicBezTo>
                  <a:pt x="86838" y="87266"/>
                  <a:pt x="92727" y="87266"/>
                  <a:pt x="92727" y="87266"/>
                </a:cubicBezTo>
                <a:close/>
                <a:moveTo>
                  <a:pt x="92727" y="0"/>
                </a:moveTo>
                <a:lnTo>
                  <a:pt x="79088" y="0"/>
                </a:lnTo>
                <a:lnTo>
                  <a:pt x="79088" y="33822"/>
                </a:lnTo>
                <a:cubicBezTo>
                  <a:pt x="87472" y="41772"/>
                  <a:pt x="92727" y="52988"/>
                  <a:pt x="92727" y="65450"/>
                </a:cubicBezTo>
                <a:cubicBezTo>
                  <a:pt x="92727" y="65450"/>
                  <a:pt x="92727" y="0"/>
                  <a:pt x="92727" y="0"/>
                </a:cubicBezTo>
                <a:close/>
                <a:moveTo>
                  <a:pt x="62727" y="0"/>
                </a:moveTo>
                <a:lnTo>
                  <a:pt x="57272" y="0"/>
                </a:lnTo>
                <a:lnTo>
                  <a:pt x="57272" y="22611"/>
                </a:lnTo>
                <a:cubicBezTo>
                  <a:pt x="59138" y="22966"/>
                  <a:pt x="60955" y="23444"/>
                  <a:pt x="62727" y="24022"/>
                </a:cubicBezTo>
                <a:cubicBezTo>
                  <a:pt x="62727" y="24022"/>
                  <a:pt x="62727" y="0"/>
                  <a:pt x="62727" y="0"/>
                </a:cubicBezTo>
                <a:close/>
                <a:moveTo>
                  <a:pt x="10911" y="87266"/>
                </a:moveTo>
                <a:lnTo>
                  <a:pt x="11338" y="87266"/>
                </a:lnTo>
                <a:cubicBezTo>
                  <a:pt x="11200" y="87027"/>
                  <a:pt x="11044" y="86805"/>
                  <a:pt x="10911" y="86561"/>
                </a:cubicBezTo>
                <a:cubicBezTo>
                  <a:pt x="10911" y="86561"/>
                  <a:pt x="10911" y="87266"/>
                  <a:pt x="10911" y="87266"/>
                </a:cubicBezTo>
                <a:close/>
                <a:moveTo>
                  <a:pt x="73638" y="0"/>
                </a:moveTo>
                <a:lnTo>
                  <a:pt x="68183" y="0"/>
                </a:lnTo>
                <a:lnTo>
                  <a:pt x="68183" y="26266"/>
                </a:lnTo>
                <a:cubicBezTo>
                  <a:pt x="70077" y="27188"/>
                  <a:pt x="71911" y="28205"/>
                  <a:pt x="73638" y="29383"/>
                </a:cubicBezTo>
                <a:cubicBezTo>
                  <a:pt x="73638" y="29383"/>
                  <a:pt x="73638" y="0"/>
                  <a:pt x="73638" y="0"/>
                </a:cubicBezTo>
                <a:close/>
                <a:moveTo>
                  <a:pt x="51816" y="21955"/>
                </a:moveTo>
                <a:lnTo>
                  <a:pt x="51816" y="0"/>
                </a:lnTo>
                <a:lnTo>
                  <a:pt x="38183" y="0"/>
                </a:lnTo>
                <a:lnTo>
                  <a:pt x="38183" y="23250"/>
                </a:lnTo>
                <a:cubicBezTo>
                  <a:pt x="41672" y="22350"/>
                  <a:pt x="45316" y="21816"/>
                  <a:pt x="49088" y="21816"/>
                </a:cubicBezTo>
                <a:cubicBezTo>
                  <a:pt x="50011" y="21816"/>
                  <a:pt x="50911" y="21900"/>
                  <a:pt x="51816" y="21955"/>
                </a:cubicBezTo>
                <a:moveTo>
                  <a:pt x="32727" y="0"/>
                </a:moveTo>
                <a:lnTo>
                  <a:pt x="27272" y="0"/>
                </a:lnTo>
                <a:lnTo>
                  <a:pt x="27272" y="27705"/>
                </a:lnTo>
                <a:cubicBezTo>
                  <a:pt x="29022" y="26688"/>
                  <a:pt x="30838" y="25783"/>
                  <a:pt x="32727" y="25016"/>
                </a:cubicBezTo>
                <a:cubicBezTo>
                  <a:pt x="32727" y="25016"/>
                  <a:pt x="32727" y="0"/>
                  <a:pt x="32727" y="0"/>
                </a:cubicBezTo>
                <a:close/>
                <a:moveTo>
                  <a:pt x="0" y="5455"/>
                </a:moveTo>
                <a:lnTo>
                  <a:pt x="0" y="81816"/>
                </a:lnTo>
                <a:cubicBezTo>
                  <a:pt x="0" y="84827"/>
                  <a:pt x="2444" y="87266"/>
                  <a:pt x="5455" y="87266"/>
                </a:cubicBezTo>
                <a:lnTo>
                  <a:pt x="5455" y="0"/>
                </a:lnTo>
                <a:cubicBezTo>
                  <a:pt x="2444" y="0"/>
                  <a:pt x="0" y="2444"/>
                  <a:pt x="0" y="5455"/>
                </a:cubicBezTo>
                <a:moveTo>
                  <a:pt x="21816" y="31422"/>
                </a:moveTo>
                <a:lnTo>
                  <a:pt x="21816" y="0"/>
                </a:lnTo>
                <a:lnTo>
                  <a:pt x="10911" y="0"/>
                </a:lnTo>
                <a:lnTo>
                  <a:pt x="10911" y="44344"/>
                </a:lnTo>
                <a:cubicBezTo>
                  <a:pt x="13677" y="39350"/>
                  <a:pt x="17394" y="34966"/>
                  <a:pt x="21816" y="31422"/>
                </a:cubicBezTo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1" name="Shape 824"/>
          <p:cNvSpPr/>
          <p:nvPr/>
        </p:nvSpPr>
        <p:spPr>
          <a:xfrm>
            <a:off x="1482012" y="3977731"/>
            <a:ext cx="280500" cy="28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88" y="10916"/>
                </a:moveTo>
                <a:lnTo>
                  <a:pt x="60000" y="10916"/>
                </a:lnTo>
                <a:cubicBezTo>
                  <a:pt x="49088" y="10911"/>
                  <a:pt x="49088" y="0"/>
                  <a:pt x="38183" y="0"/>
                </a:cubicBezTo>
                <a:lnTo>
                  <a:pt x="10911" y="0"/>
                </a:lnTo>
                <a:cubicBezTo>
                  <a:pt x="4883" y="0"/>
                  <a:pt x="0" y="4883"/>
                  <a:pt x="0" y="10916"/>
                </a:cubicBezTo>
                <a:lnTo>
                  <a:pt x="0" y="87272"/>
                </a:lnTo>
                <a:cubicBezTo>
                  <a:pt x="0" y="93300"/>
                  <a:pt x="4883" y="98183"/>
                  <a:pt x="10911" y="98183"/>
                </a:cubicBezTo>
                <a:lnTo>
                  <a:pt x="36661" y="98183"/>
                </a:lnTo>
                <a:cubicBezTo>
                  <a:pt x="34761" y="96516"/>
                  <a:pt x="33005" y="94705"/>
                  <a:pt x="31422" y="92727"/>
                </a:cubicBezTo>
                <a:lnTo>
                  <a:pt x="10911" y="92727"/>
                </a:lnTo>
                <a:cubicBezTo>
                  <a:pt x="7900" y="92727"/>
                  <a:pt x="5455" y="90288"/>
                  <a:pt x="5455" y="87272"/>
                </a:cubicBezTo>
                <a:lnTo>
                  <a:pt x="5455" y="32727"/>
                </a:lnTo>
                <a:lnTo>
                  <a:pt x="36661" y="32727"/>
                </a:lnTo>
                <a:cubicBezTo>
                  <a:pt x="39016" y="30655"/>
                  <a:pt x="41577" y="28805"/>
                  <a:pt x="44344" y="27272"/>
                </a:cubicBezTo>
                <a:lnTo>
                  <a:pt x="5455" y="27272"/>
                </a:lnTo>
                <a:lnTo>
                  <a:pt x="5455" y="10916"/>
                </a:lnTo>
                <a:cubicBezTo>
                  <a:pt x="5455" y="7900"/>
                  <a:pt x="7900" y="5455"/>
                  <a:pt x="10911" y="5455"/>
                </a:cubicBezTo>
                <a:lnTo>
                  <a:pt x="38183" y="5455"/>
                </a:lnTo>
                <a:cubicBezTo>
                  <a:pt x="46361" y="5455"/>
                  <a:pt x="46361" y="16366"/>
                  <a:pt x="60000" y="16366"/>
                </a:cubicBezTo>
                <a:lnTo>
                  <a:pt x="109088" y="16366"/>
                </a:lnTo>
                <a:cubicBezTo>
                  <a:pt x="112100" y="16366"/>
                  <a:pt x="114544" y="18811"/>
                  <a:pt x="114544" y="21816"/>
                </a:cubicBezTo>
                <a:lnTo>
                  <a:pt x="114544" y="27272"/>
                </a:lnTo>
                <a:lnTo>
                  <a:pt x="86566" y="27272"/>
                </a:lnTo>
                <a:cubicBezTo>
                  <a:pt x="89333" y="28805"/>
                  <a:pt x="91894" y="30655"/>
                  <a:pt x="94250" y="32727"/>
                </a:cubicBezTo>
                <a:lnTo>
                  <a:pt x="114544" y="32727"/>
                </a:lnTo>
                <a:lnTo>
                  <a:pt x="114544" y="87272"/>
                </a:lnTo>
                <a:cubicBezTo>
                  <a:pt x="114544" y="90288"/>
                  <a:pt x="112100" y="92727"/>
                  <a:pt x="109088" y="92727"/>
                </a:cubicBezTo>
                <a:lnTo>
                  <a:pt x="104255" y="92727"/>
                </a:lnTo>
                <a:lnTo>
                  <a:pt x="109655" y="98127"/>
                </a:lnTo>
                <a:cubicBezTo>
                  <a:pt x="115411" y="97827"/>
                  <a:pt x="120000" y="93105"/>
                  <a:pt x="120000" y="87272"/>
                </a:cubicBezTo>
                <a:lnTo>
                  <a:pt x="120000" y="21816"/>
                </a:lnTo>
                <a:cubicBezTo>
                  <a:pt x="120000" y="15794"/>
                  <a:pt x="115116" y="10916"/>
                  <a:pt x="109088" y="10916"/>
                </a:cubicBezTo>
                <a:moveTo>
                  <a:pt x="65455" y="98183"/>
                </a:moveTo>
                <a:cubicBezTo>
                  <a:pt x="47383" y="98183"/>
                  <a:pt x="32727" y="83533"/>
                  <a:pt x="32727" y="65455"/>
                </a:cubicBezTo>
                <a:cubicBezTo>
                  <a:pt x="32727" y="47383"/>
                  <a:pt x="47383" y="32727"/>
                  <a:pt x="65455" y="32727"/>
                </a:cubicBezTo>
                <a:cubicBezTo>
                  <a:pt x="83527" y="32727"/>
                  <a:pt x="98183" y="47383"/>
                  <a:pt x="98183" y="65455"/>
                </a:cubicBezTo>
                <a:cubicBezTo>
                  <a:pt x="98183" y="83533"/>
                  <a:pt x="83527" y="98183"/>
                  <a:pt x="65455" y="98183"/>
                </a:cubicBezTo>
                <a:moveTo>
                  <a:pt x="94288" y="90438"/>
                </a:moveTo>
                <a:cubicBezTo>
                  <a:pt x="100100" y="83733"/>
                  <a:pt x="103638" y="75016"/>
                  <a:pt x="103638" y="65455"/>
                </a:cubicBezTo>
                <a:cubicBezTo>
                  <a:pt x="103638" y="44372"/>
                  <a:pt x="86544" y="27277"/>
                  <a:pt x="65455" y="27277"/>
                </a:cubicBezTo>
                <a:cubicBezTo>
                  <a:pt x="44366" y="27277"/>
                  <a:pt x="27272" y="44372"/>
                  <a:pt x="27272" y="65455"/>
                </a:cubicBezTo>
                <a:cubicBezTo>
                  <a:pt x="27272" y="86544"/>
                  <a:pt x="44366" y="103638"/>
                  <a:pt x="65455" y="103638"/>
                </a:cubicBezTo>
                <a:cubicBezTo>
                  <a:pt x="75016" y="103638"/>
                  <a:pt x="83733" y="100100"/>
                  <a:pt x="90433" y="94294"/>
                </a:cubicBezTo>
                <a:lnTo>
                  <a:pt x="94288" y="98150"/>
                </a:lnTo>
                <a:cubicBezTo>
                  <a:pt x="94272" y="98161"/>
                  <a:pt x="94261" y="98172"/>
                  <a:pt x="94250" y="98183"/>
                </a:cubicBezTo>
                <a:lnTo>
                  <a:pt x="94327" y="98183"/>
                </a:lnTo>
                <a:lnTo>
                  <a:pt x="115344" y="119205"/>
                </a:lnTo>
                <a:cubicBezTo>
                  <a:pt x="115838" y="119694"/>
                  <a:pt x="116522" y="120000"/>
                  <a:pt x="117272" y="120000"/>
                </a:cubicBezTo>
                <a:cubicBezTo>
                  <a:pt x="118777" y="120000"/>
                  <a:pt x="120000" y="118777"/>
                  <a:pt x="120000" y="117272"/>
                </a:cubicBezTo>
                <a:cubicBezTo>
                  <a:pt x="120000" y="116522"/>
                  <a:pt x="119694" y="115838"/>
                  <a:pt x="119200" y="115344"/>
                </a:cubicBezTo>
                <a:cubicBezTo>
                  <a:pt x="119200" y="115344"/>
                  <a:pt x="94288" y="90438"/>
                  <a:pt x="94288" y="90438"/>
                </a:cubicBezTo>
                <a:close/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2" name="Shape 825"/>
          <p:cNvSpPr/>
          <p:nvPr/>
        </p:nvSpPr>
        <p:spPr>
          <a:xfrm>
            <a:off x="3858617" y="3946135"/>
            <a:ext cx="280500" cy="255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644" y="114000"/>
                </a:moveTo>
                <a:cubicBezTo>
                  <a:pt x="6988" y="103750"/>
                  <a:pt x="15288" y="99566"/>
                  <a:pt x="23283" y="96450"/>
                </a:cubicBezTo>
                <a:cubicBezTo>
                  <a:pt x="28644" y="94927"/>
                  <a:pt x="38244" y="88727"/>
                  <a:pt x="38244" y="75372"/>
                </a:cubicBezTo>
                <a:cubicBezTo>
                  <a:pt x="38244" y="63938"/>
                  <a:pt x="33961" y="58372"/>
                  <a:pt x="31655" y="55383"/>
                </a:cubicBezTo>
                <a:cubicBezTo>
                  <a:pt x="31366" y="55005"/>
                  <a:pt x="31105" y="54677"/>
                  <a:pt x="30900" y="54361"/>
                </a:cubicBezTo>
                <a:cubicBezTo>
                  <a:pt x="30833" y="54266"/>
                  <a:pt x="30766" y="54172"/>
                  <a:pt x="30700" y="54077"/>
                </a:cubicBezTo>
                <a:cubicBezTo>
                  <a:pt x="30505" y="53677"/>
                  <a:pt x="29427" y="50983"/>
                  <a:pt x="30850" y="44505"/>
                </a:cubicBezTo>
                <a:cubicBezTo>
                  <a:pt x="31133" y="43205"/>
                  <a:pt x="31016" y="41838"/>
                  <a:pt x="30516" y="40616"/>
                </a:cubicBezTo>
                <a:cubicBezTo>
                  <a:pt x="29161" y="37338"/>
                  <a:pt x="25572" y="28616"/>
                  <a:pt x="27972" y="22150"/>
                </a:cubicBezTo>
                <a:cubicBezTo>
                  <a:pt x="31216" y="13388"/>
                  <a:pt x="34111" y="11655"/>
                  <a:pt x="39361" y="9122"/>
                </a:cubicBezTo>
                <a:cubicBezTo>
                  <a:pt x="39622" y="8994"/>
                  <a:pt x="39872" y="8844"/>
                  <a:pt x="40111" y="8677"/>
                </a:cubicBezTo>
                <a:cubicBezTo>
                  <a:pt x="41433" y="7738"/>
                  <a:pt x="45738" y="6000"/>
                  <a:pt x="50161" y="6000"/>
                </a:cubicBezTo>
                <a:cubicBezTo>
                  <a:pt x="52594" y="6000"/>
                  <a:pt x="54666" y="6505"/>
                  <a:pt x="56316" y="7516"/>
                </a:cubicBezTo>
                <a:cubicBezTo>
                  <a:pt x="58283" y="8716"/>
                  <a:pt x="60138" y="10933"/>
                  <a:pt x="62822" y="17850"/>
                </a:cubicBezTo>
                <a:cubicBezTo>
                  <a:pt x="66616" y="27633"/>
                  <a:pt x="65666" y="35983"/>
                  <a:pt x="63038" y="39922"/>
                </a:cubicBezTo>
                <a:cubicBezTo>
                  <a:pt x="62083" y="41344"/>
                  <a:pt x="61755" y="43161"/>
                  <a:pt x="62133" y="44877"/>
                </a:cubicBezTo>
                <a:cubicBezTo>
                  <a:pt x="63455" y="50905"/>
                  <a:pt x="62483" y="53344"/>
                  <a:pt x="62277" y="53772"/>
                </a:cubicBezTo>
                <a:cubicBezTo>
                  <a:pt x="62116" y="53955"/>
                  <a:pt x="61961" y="54155"/>
                  <a:pt x="61827" y="54361"/>
                </a:cubicBezTo>
                <a:cubicBezTo>
                  <a:pt x="61616" y="54677"/>
                  <a:pt x="61355" y="55005"/>
                  <a:pt x="61066" y="55383"/>
                </a:cubicBezTo>
                <a:cubicBezTo>
                  <a:pt x="58766" y="58372"/>
                  <a:pt x="54477" y="63938"/>
                  <a:pt x="54477" y="75372"/>
                </a:cubicBezTo>
                <a:cubicBezTo>
                  <a:pt x="54477" y="88727"/>
                  <a:pt x="64083" y="94927"/>
                  <a:pt x="69444" y="96450"/>
                </a:cubicBezTo>
                <a:cubicBezTo>
                  <a:pt x="77361" y="99527"/>
                  <a:pt x="85733" y="103688"/>
                  <a:pt x="87083" y="114000"/>
                </a:cubicBezTo>
                <a:cubicBezTo>
                  <a:pt x="87083" y="114000"/>
                  <a:pt x="5644" y="114000"/>
                  <a:pt x="5644" y="114000"/>
                </a:cubicBezTo>
                <a:close/>
                <a:moveTo>
                  <a:pt x="71011" y="90700"/>
                </a:moveTo>
                <a:cubicBezTo>
                  <a:pt x="71011" y="90700"/>
                  <a:pt x="59933" y="87850"/>
                  <a:pt x="59933" y="75372"/>
                </a:cubicBezTo>
                <a:cubicBezTo>
                  <a:pt x="59933" y="64416"/>
                  <a:pt x="64483" y="60555"/>
                  <a:pt x="66238" y="57888"/>
                </a:cubicBezTo>
                <a:cubicBezTo>
                  <a:pt x="66238" y="57888"/>
                  <a:pt x="69850" y="54477"/>
                  <a:pt x="67433" y="43472"/>
                </a:cubicBezTo>
                <a:cubicBezTo>
                  <a:pt x="71461" y="37438"/>
                  <a:pt x="72216" y="26783"/>
                  <a:pt x="67838" y="15494"/>
                </a:cubicBezTo>
                <a:cubicBezTo>
                  <a:pt x="65088" y="8405"/>
                  <a:pt x="62661" y="4527"/>
                  <a:pt x="58961" y="2272"/>
                </a:cubicBezTo>
                <a:cubicBezTo>
                  <a:pt x="56244" y="616"/>
                  <a:pt x="53161" y="0"/>
                  <a:pt x="50161" y="0"/>
                </a:cubicBezTo>
                <a:cubicBezTo>
                  <a:pt x="44572" y="0"/>
                  <a:pt x="39277" y="2133"/>
                  <a:pt x="37166" y="3627"/>
                </a:cubicBezTo>
                <a:cubicBezTo>
                  <a:pt x="30977" y="6622"/>
                  <a:pt x="26822" y="9377"/>
                  <a:pt x="22922" y="19883"/>
                </a:cubicBezTo>
                <a:cubicBezTo>
                  <a:pt x="19755" y="28411"/>
                  <a:pt x="23561" y="38283"/>
                  <a:pt x="25544" y="43094"/>
                </a:cubicBezTo>
                <a:cubicBezTo>
                  <a:pt x="23127" y="54105"/>
                  <a:pt x="26483" y="57888"/>
                  <a:pt x="26483" y="57888"/>
                </a:cubicBezTo>
                <a:cubicBezTo>
                  <a:pt x="28238" y="60555"/>
                  <a:pt x="32794" y="64416"/>
                  <a:pt x="32794" y="75372"/>
                </a:cubicBezTo>
                <a:cubicBezTo>
                  <a:pt x="32794" y="87850"/>
                  <a:pt x="21716" y="90700"/>
                  <a:pt x="21716" y="90700"/>
                </a:cubicBezTo>
                <a:cubicBezTo>
                  <a:pt x="14677" y="93422"/>
                  <a:pt x="0" y="99005"/>
                  <a:pt x="0" y="117000"/>
                </a:cubicBezTo>
                <a:cubicBezTo>
                  <a:pt x="0" y="117000"/>
                  <a:pt x="0" y="120000"/>
                  <a:pt x="2727" y="120000"/>
                </a:cubicBezTo>
                <a:lnTo>
                  <a:pt x="90000" y="120000"/>
                </a:lnTo>
                <a:cubicBezTo>
                  <a:pt x="92727" y="120000"/>
                  <a:pt x="92727" y="117000"/>
                  <a:pt x="92727" y="117000"/>
                </a:cubicBezTo>
                <a:cubicBezTo>
                  <a:pt x="92727" y="99005"/>
                  <a:pt x="78044" y="93422"/>
                  <a:pt x="71011" y="90700"/>
                </a:cubicBezTo>
                <a:moveTo>
                  <a:pt x="100194" y="87627"/>
                </a:moveTo>
                <a:cubicBezTo>
                  <a:pt x="100194" y="87627"/>
                  <a:pt x="90094" y="85061"/>
                  <a:pt x="90094" y="73833"/>
                </a:cubicBezTo>
                <a:cubicBezTo>
                  <a:pt x="90094" y="63966"/>
                  <a:pt x="94927" y="60494"/>
                  <a:pt x="96533" y="58100"/>
                </a:cubicBezTo>
                <a:cubicBezTo>
                  <a:pt x="96533" y="58100"/>
                  <a:pt x="99822" y="55027"/>
                  <a:pt x="97622" y="45122"/>
                </a:cubicBezTo>
                <a:cubicBezTo>
                  <a:pt x="101288" y="39694"/>
                  <a:pt x="102150" y="30105"/>
                  <a:pt x="98161" y="19938"/>
                </a:cubicBezTo>
                <a:cubicBezTo>
                  <a:pt x="95655" y="13566"/>
                  <a:pt x="92588" y="10077"/>
                  <a:pt x="89216" y="8044"/>
                </a:cubicBezTo>
                <a:cubicBezTo>
                  <a:pt x="86733" y="6550"/>
                  <a:pt x="83927" y="6005"/>
                  <a:pt x="81188" y="6005"/>
                </a:cubicBezTo>
                <a:cubicBezTo>
                  <a:pt x="77111" y="6005"/>
                  <a:pt x="73233" y="7227"/>
                  <a:pt x="70850" y="8405"/>
                </a:cubicBezTo>
                <a:cubicBezTo>
                  <a:pt x="71544" y="9894"/>
                  <a:pt x="72205" y="11466"/>
                  <a:pt x="72861" y="13138"/>
                </a:cubicBezTo>
                <a:cubicBezTo>
                  <a:pt x="72950" y="13377"/>
                  <a:pt x="73016" y="13627"/>
                  <a:pt x="73105" y="13866"/>
                </a:cubicBezTo>
                <a:cubicBezTo>
                  <a:pt x="74644" y="13111"/>
                  <a:pt x="77744" y="11994"/>
                  <a:pt x="81188" y="11994"/>
                </a:cubicBezTo>
                <a:cubicBezTo>
                  <a:pt x="83338" y="11994"/>
                  <a:pt x="85155" y="12438"/>
                  <a:pt x="86600" y="13311"/>
                </a:cubicBezTo>
                <a:cubicBezTo>
                  <a:pt x="88294" y="14327"/>
                  <a:pt x="90816" y="16372"/>
                  <a:pt x="93150" y="22322"/>
                </a:cubicBezTo>
                <a:cubicBezTo>
                  <a:pt x="96477" y="30777"/>
                  <a:pt x="95594" y="38072"/>
                  <a:pt x="93244" y="41544"/>
                </a:cubicBezTo>
                <a:cubicBezTo>
                  <a:pt x="92277" y="42977"/>
                  <a:pt x="91938" y="44811"/>
                  <a:pt x="92322" y="46550"/>
                </a:cubicBezTo>
                <a:cubicBezTo>
                  <a:pt x="93427" y="51516"/>
                  <a:pt x="92716" y="53600"/>
                  <a:pt x="92533" y="54016"/>
                </a:cubicBezTo>
                <a:cubicBezTo>
                  <a:pt x="92394" y="54183"/>
                  <a:pt x="92261" y="54361"/>
                  <a:pt x="92133" y="54550"/>
                </a:cubicBezTo>
                <a:cubicBezTo>
                  <a:pt x="92027" y="54711"/>
                  <a:pt x="91650" y="55161"/>
                  <a:pt x="91372" y="55488"/>
                </a:cubicBezTo>
                <a:cubicBezTo>
                  <a:pt x="89016" y="58261"/>
                  <a:pt x="84644" y="63433"/>
                  <a:pt x="84644" y="73833"/>
                </a:cubicBezTo>
                <a:cubicBezTo>
                  <a:pt x="84644" y="86222"/>
                  <a:pt x="93616" y="91972"/>
                  <a:pt x="98650" y="93388"/>
                </a:cubicBezTo>
                <a:cubicBezTo>
                  <a:pt x="105833" y="96144"/>
                  <a:pt x="112838" y="99583"/>
                  <a:pt x="114277" y="107994"/>
                </a:cubicBezTo>
                <a:lnTo>
                  <a:pt x="97022" y="107994"/>
                </a:lnTo>
                <a:cubicBezTo>
                  <a:pt x="97516" y="109850"/>
                  <a:pt x="97861" y="111838"/>
                  <a:pt x="98027" y="113994"/>
                </a:cubicBezTo>
                <a:lnTo>
                  <a:pt x="117511" y="113994"/>
                </a:lnTo>
                <a:cubicBezTo>
                  <a:pt x="120000" y="113994"/>
                  <a:pt x="120000" y="111300"/>
                  <a:pt x="120000" y="111300"/>
                </a:cubicBezTo>
                <a:cubicBezTo>
                  <a:pt x="120000" y="95105"/>
                  <a:pt x="106616" y="90083"/>
                  <a:pt x="100194" y="87627"/>
                </a:cubicBezTo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3" name="Shape 826"/>
          <p:cNvSpPr/>
          <p:nvPr/>
        </p:nvSpPr>
        <p:spPr>
          <a:xfrm>
            <a:off x="6473216" y="4027631"/>
            <a:ext cx="280500" cy="255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3638" y="105000"/>
                </a:moveTo>
                <a:cubicBezTo>
                  <a:pt x="40438" y="105000"/>
                  <a:pt x="37133" y="104594"/>
                  <a:pt x="33811" y="103794"/>
                </a:cubicBezTo>
                <a:cubicBezTo>
                  <a:pt x="33427" y="103700"/>
                  <a:pt x="33033" y="103655"/>
                  <a:pt x="32644" y="103655"/>
                </a:cubicBezTo>
                <a:cubicBezTo>
                  <a:pt x="31977" y="103655"/>
                  <a:pt x="31311" y="103788"/>
                  <a:pt x="30683" y="104050"/>
                </a:cubicBezTo>
                <a:lnTo>
                  <a:pt x="16427" y="110083"/>
                </a:lnTo>
                <a:lnTo>
                  <a:pt x="18694" y="101350"/>
                </a:lnTo>
                <a:cubicBezTo>
                  <a:pt x="19300" y="99038"/>
                  <a:pt x="18583" y="96555"/>
                  <a:pt x="16883" y="95044"/>
                </a:cubicBezTo>
                <a:cubicBezTo>
                  <a:pt x="9511" y="88477"/>
                  <a:pt x="5455" y="79766"/>
                  <a:pt x="5455" y="70500"/>
                </a:cubicBezTo>
                <a:cubicBezTo>
                  <a:pt x="5455" y="51477"/>
                  <a:pt x="22583" y="36000"/>
                  <a:pt x="43638" y="36000"/>
                </a:cubicBezTo>
                <a:cubicBezTo>
                  <a:pt x="64688" y="36000"/>
                  <a:pt x="81816" y="51477"/>
                  <a:pt x="81816" y="70500"/>
                </a:cubicBezTo>
                <a:cubicBezTo>
                  <a:pt x="81816" y="89522"/>
                  <a:pt x="64688" y="105000"/>
                  <a:pt x="43638" y="105000"/>
                </a:cubicBezTo>
                <a:moveTo>
                  <a:pt x="43638" y="30000"/>
                </a:moveTo>
                <a:cubicBezTo>
                  <a:pt x="19538" y="30000"/>
                  <a:pt x="0" y="48133"/>
                  <a:pt x="0" y="70500"/>
                </a:cubicBezTo>
                <a:cubicBezTo>
                  <a:pt x="0" y="81988"/>
                  <a:pt x="5177" y="92333"/>
                  <a:pt x="13455" y="99705"/>
                </a:cubicBezTo>
                <a:lnTo>
                  <a:pt x="8183" y="120000"/>
                </a:lnTo>
                <a:lnTo>
                  <a:pt x="32644" y="109655"/>
                </a:lnTo>
                <a:cubicBezTo>
                  <a:pt x="36161" y="110505"/>
                  <a:pt x="39827" y="111000"/>
                  <a:pt x="43638" y="111000"/>
                </a:cubicBezTo>
                <a:cubicBezTo>
                  <a:pt x="67733" y="111000"/>
                  <a:pt x="87272" y="92866"/>
                  <a:pt x="87272" y="70500"/>
                </a:cubicBezTo>
                <a:cubicBezTo>
                  <a:pt x="87272" y="48133"/>
                  <a:pt x="67733" y="30000"/>
                  <a:pt x="43638" y="30000"/>
                </a:cubicBezTo>
                <a:moveTo>
                  <a:pt x="120000" y="40500"/>
                </a:moveTo>
                <a:cubicBezTo>
                  <a:pt x="120000" y="18133"/>
                  <a:pt x="100466" y="0"/>
                  <a:pt x="76361" y="0"/>
                </a:cubicBezTo>
                <a:cubicBezTo>
                  <a:pt x="58366" y="0"/>
                  <a:pt x="42916" y="10116"/>
                  <a:pt x="36250" y="24566"/>
                </a:cubicBezTo>
                <a:cubicBezTo>
                  <a:pt x="38400" y="24261"/>
                  <a:pt x="40588" y="24066"/>
                  <a:pt x="42822" y="24033"/>
                </a:cubicBezTo>
                <a:cubicBezTo>
                  <a:pt x="49305" y="13300"/>
                  <a:pt x="61905" y="6000"/>
                  <a:pt x="76361" y="6000"/>
                </a:cubicBezTo>
                <a:cubicBezTo>
                  <a:pt x="97416" y="6000"/>
                  <a:pt x="114544" y="21477"/>
                  <a:pt x="114544" y="40500"/>
                </a:cubicBezTo>
                <a:cubicBezTo>
                  <a:pt x="114544" y="49766"/>
                  <a:pt x="110488" y="58477"/>
                  <a:pt x="103116" y="65038"/>
                </a:cubicBezTo>
                <a:cubicBezTo>
                  <a:pt x="101416" y="66555"/>
                  <a:pt x="100700" y="69044"/>
                  <a:pt x="101300" y="71350"/>
                </a:cubicBezTo>
                <a:lnTo>
                  <a:pt x="103572" y="80083"/>
                </a:lnTo>
                <a:lnTo>
                  <a:pt x="92294" y="75311"/>
                </a:lnTo>
                <a:cubicBezTo>
                  <a:pt x="92072" y="77344"/>
                  <a:pt x="91666" y="79322"/>
                  <a:pt x="91172" y="81266"/>
                </a:cubicBezTo>
                <a:lnTo>
                  <a:pt x="111816" y="90000"/>
                </a:lnTo>
                <a:lnTo>
                  <a:pt x="106544" y="69705"/>
                </a:lnTo>
                <a:cubicBezTo>
                  <a:pt x="114827" y="62333"/>
                  <a:pt x="120000" y="51988"/>
                  <a:pt x="120000" y="4050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75747" y="3081124"/>
            <a:ext cx="249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Concurrents déloyaux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7663" y="3073988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Contrefacteurs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77121" y="3018608"/>
            <a:ext cx="1425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Espionnage industriel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0489" y="4477019"/>
            <a:ext cx="2337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Chasseurs de brevets et de marques (trolls)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75747" y="4477019"/>
            <a:ext cx="2250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Anciens employés ou employés indélicats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44751" y="4542613"/>
            <a:ext cx="2261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Partenaires commerciaux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88729" y="1604813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RISQUES CLASSIQUES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739180" y="1662725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RISQUES CROISSANTS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9390893" y="3169548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Hackers</a:t>
            </a:r>
          </a:p>
          <a:p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80489" y="5677348"/>
            <a:ext cx="742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Gulim" panose="020B0600000101010101" pitchFamily="34" charset="-127"/>
                <a:ea typeface="Gulim" panose="020B0600000101010101" pitchFamily="34" charset="-127"/>
              </a:rPr>
              <a:t>NB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: Tout droit de PI enregistré a précédemment été un droit de PI non-enregistré</a:t>
            </a:r>
          </a:p>
        </p:txBody>
      </p:sp>
      <p:sp>
        <p:nvSpPr>
          <p:cNvPr id="2" name="Rectangle 1"/>
          <p:cNvSpPr/>
          <p:nvPr/>
        </p:nvSpPr>
        <p:spPr>
          <a:xfrm>
            <a:off x="9164697" y="4384980"/>
            <a:ext cx="1915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Cyberattaques</a:t>
            </a:r>
          </a:p>
          <a:p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2" name="Shape 808"/>
          <p:cNvSpPr/>
          <p:nvPr/>
        </p:nvSpPr>
        <p:spPr>
          <a:xfrm>
            <a:off x="9633644" y="3658231"/>
            <a:ext cx="519900" cy="60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pic>
        <p:nvPicPr>
          <p:cNvPr id="33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16" y="5972547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à quatre flèches 34"/>
          <p:cNvSpPr/>
          <p:nvPr/>
        </p:nvSpPr>
        <p:spPr>
          <a:xfrm>
            <a:off x="9705690" y="3773635"/>
            <a:ext cx="400200" cy="371861"/>
          </a:xfrm>
          <a:prstGeom prst="quadArrowCallou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8283493" y="1662725"/>
            <a:ext cx="0" cy="4004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4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67" y="382126"/>
            <a:ext cx="10515600" cy="803275"/>
          </a:xfrm>
        </p:spPr>
        <p:txBody>
          <a:bodyPr>
            <a:normAutofit fontScale="90000"/>
          </a:bodyPr>
          <a:lstStyle/>
          <a:p>
            <a:r>
              <a:rPr lang="fr-FR" dirty="0"/>
              <a:t>POURQUOI LES DROITS DE PI NON ENREGISTRES ONT PLUS DE RISQUE D’ETRE DETOURNES?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58855" y="6404644"/>
            <a:ext cx="4114800" cy="365125"/>
          </a:xfrm>
        </p:spPr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1367" y="1551824"/>
            <a:ext cx="105297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Parce qu’il n’y a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pas de registre officiel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, le détournement de droits de PI non-enregistrés est plus facile. </a:t>
            </a:r>
          </a:p>
          <a:p>
            <a:pPr lvl="0" algn="just"/>
            <a:endParaRPr lang="fr-FR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lvl="0" algn="just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Quand il y a une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divulgation non-autorisée 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ou un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détournement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, l’actif de PI peut perdre: </a:t>
            </a:r>
          </a:p>
          <a:p>
            <a:pPr marL="285750" lvl="0" indent="-285750" algn="just">
              <a:buFontTx/>
              <a:buChar char="-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Tout ou partie de sa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valeur économique 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(ex: perte d’exclusivité);</a:t>
            </a:r>
          </a:p>
          <a:p>
            <a:pPr marL="285750" lvl="0" indent="-285750" algn="just">
              <a:buFontTx/>
              <a:buChar char="-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Une des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conditions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requises pour avoir une protection légale (ex: perte de confidentialité pour les secrets d’affaire et les savoir-faire). </a:t>
            </a:r>
          </a:p>
          <a:p>
            <a:pPr lvl="0" algn="just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just"/>
            <a:r>
              <a:rPr lang="fr-FR" i="1" dirty="0">
                <a:latin typeface="Gulim" panose="020B0600000101010101" pitchFamily="34" charset="-127"/>
                <a:ea typeface="Gulim" panose="020B0600000101010101" pitchFamily="34" charset="-127"/>
              </a:rPr>
              <a:t>		En 2011, à New York, un homme a été condamné à un an de </a:t>
            </a:r>
          </a:p>
          <a:p>
            <a:pPr algn="just"/>
            <a:r>
              <a:rPr lang="fr-FR" i="1" dirty="0">
                <a:latin typeface="Gulim" panose="020B0600000101010101" pitchFamily="34" charset="-127"/>
                <a:ea typeface="Gulim" panose="020B0600000101010101" pitchFamily="34" charset="-127"/>
              </a:rPr>
              <a:t>		prison pour avoir téléchargé une version de travail du film </a:t>
            </a:r>
          </a:p>
          <a:p>
            <a:pPr algn="just"/>
            <a:r>
              <a:rPr lang="fr-FR" i="1" dirty="0">
                <a:latin typeface="Gulim" panose="020B0600000101010101" pitchFamily="34" charset="-127"/>
                <a:ea typeface="Gulim" panose="020B0600000101010101" pitchFamily="34" charset="-127"/>
              </a:rPr>
              <a:t>		X-Men </a:t>
            </a:r>
            <a:r>
              <a:rPr lang="fr-FR" i="1" dirty="0" err="1">
                <a:latin typeface="Gulim" panose="020B0600000101010101" pitchFamily="34" charset="-127"/>
                <a:ea typeface="Gulim" panose="020B0600000101010101" pitchFamily="34" charset="-127"/>
              </a:rPr>
              <a:t>Origins</a:t>
            </a:r>
            <a:r>
              <a:rPr lang="fr-FR" i="1" dirty="0">
                <a:latin typeface="Gulim" panose="020B0600000101010101" pitchFamily="34" charset="-127"/>
                <a:ea typeface="Gulim" panose="020B0600000101010101" pitchFamily="34" charset="-127"/>
              </a:rPr>
              <a:t> : </a:t>
            </a:r>
            <a:r>
              <a:rPr lang="fr-FR" i="1" dirty="0" err="1">
                <a:latin typeface="Gulim" panose="020B0600000101010101" pitchFamily="34" charset="-127"/>
                <a:ea typeface="Gulim" panose="020B0600000101010101" pitchFamily="34" charset="-127"/>
              </a:rPr>
              <a:t>Wolverine</a:t>
            </a:r>
            <a:r>
              <a:rPr lang="fr-FR" i="1" dirty="0">
                <a:latin typeface="Gulim" panose="020B0600000101010101" pitchFamily="34" charset="-127"/>
                <a:ea typeface="Gulim" panose="020B0600000101010101" pitchFamily="34" charset="-127"/>
              </a:rPr>
              <a:t>, un mois avant la sortie du film. </a:t>
            </a:r>
          </a:p>
          <a:p>
            <a:pPr algn="just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just"/>
            <a:r>
              <a:rPr lang="fr-FR" i="1" dirty="0">
                <a:latin typeface="Gulim" panose="020B0600000101010101" pitchFamily="34" charset="-127"/>
                <a:ea typeface="Gulim" panose="020B0600000101010101" pitchFamily="34" charset="-127"/>
              </a:rPr>
              <a:t>			</a:t>
            </a:r>
          </a:p>
          <a:p>
            <a:r>
              <a:rPr lang="fr-FR" i="1" dirty="0">
                <a:latin typeface="Gulim" panose="020B0600000101010101" pitchFamily="34" charset="-127"/>
                <a:ea typeface="Gulim" panose="020B0600000101010101" pitchFamily="34" charset="-127"/>
              </a:rPr>
              <a:t>		En 2014, Madonna a aussi été victime d’un hacking, plusieurs de ses démos 		on été publiées sur Internet. </a:t>
            </a:r>
            <a:endParaRPr lang="fr-FR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16" y="5961918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15" y="4683992"/>
            <a:ext cx="1225056" cy="156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767" y="3549557"/>
            <a:ext cx="2261100" cy="113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83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68" y="0"/>
            <a:ext cx="10515600" cy="803275"/>
          </a:xfrm>
        </p:spPr>
        <p:txBody>
          <a:bodyPr>
            <a:normAutofit fontScale="90000"/>
          </a:bodyPr>
          <a:lstStyle/>
          <a:p>
            <a:r>
              <a:rPr lang="fr-FR" dirty="0"/>
              <a:t>UNE FAVEUR LEGALE PARTICULIERE: AUCUNE FORMALITE N’EST REQUISE POUR BENEFICIER D’UN DROIT DE PI NON-ENREGISTRE</a:t>
            </a:r>
          </a:p>
        </p:txBody>
      </p:sp>
      <p:sp>
        <p:nvSpPr>
          <p:cNvPr id="3" name="Rectangle 2"/>
          <p:cNvSpPr/>
          <p:nvPr/>
        </p:nvSpPr>
        <p:spPr>
          <a:xfrm>
            <a:off x="920248" y="1747099"/>
            <a:ext cx="4769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26338"/>
              </a:buClr>
              <a:buSzPts val="1400"/>
            </a:pP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La protection des créations</a:t>
            </a:r>
          </a:p>
          <a:p>
            <a:pPr lvl="0" algn="just">
              <a:buClr>
                <a:srgbClr val="F26338"/>
              </a:buClr>
              <a:buSzPts val="1400"/>
            </a:pPr>
            <a:endParaRPr lang="en-US" b="1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algn="just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Ce principe dit de “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protection automatique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” est un des trois principes fondamentaux de la Convention de Berne de 1886 pour la protection des œuvres littéraires et artistiques.</a:t>
            </a: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just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La protection au titre du droit d’auteur est ainsi accordée automatiquement, sans aucun dépôt ou   formalité d’enregistrement. Ce principe est applicable dans de nombreux pays, notamment en France. </a:t>
            </a: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0" algn="just">
              <a:buClr>
                <a:srgbClr val="F26338"/>
              </a:buClr>
              <a:buSzPts val="1400"/>
            </a:pPr>
            <a:endParaRPr lang="en-US" b="1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pic>
        <p:nvPicPr>
          <p:cNvPr id="10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16" y="5972547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02468" y="1752034"/>
            <a:ext cx="54019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ulim" panose="020B0600000101010101" pitchFamily="34" charset="-127"/>
                <a:ea typeface="Gulim" panose="020B0600000101010101" pitchFamily="34" charset="-127"/>
              </a:rPr>
              <a:t>La protection des innovations</a:t>
            </a:r>
          </a:p>
          <a:p>
            <a:endParaRPr lang="fr-FR" b="1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just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La protection des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savoir-faire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 ou des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secrets d’affaire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 (ex; Directive (UE) 2016/943 sur la protection des savoir-faire et des informations commerciales non divulguées (secrets d’affaires) contre l’obtention, l’utilisation et la divulgation illicites (08.06.2016) ; le </a:t>
            </a:r>
            <a:r>
              <a:rPr lang="fr-FR" dirty="0" err="1">
                <a:latin typeface="Gulim" panose="020B0600000101010101" pitchFamily="34" charset="-127"/>
                <a:ea typeface="Gulim" panose="020B0600000101010101" pitchFamily="34" charset="-127"/>
              </a:rPr>
              <a:t>Defend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 Trade Secret </a:t>
            </a:r>
            <a:r>
              <a:rPr lang="fr-FR" dirty="0" err="1">
                <a:latin typeface="Gulim" panose="020B0600000101010101" pitchFamily="34" charset="-127"/>
                <a:ea typeface="Gulim" panose="020B0600000101010101" pitchFamily="34" charset="-127"/>
              </a:rPr>
              <a:t>Act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 (11.05.2016) aux Etats Unis),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un dessin ou modèle non-enregistré, un « </a:t>
            </a:r>
            <a:r>
              <a:rPr lang="fr-FR" b="1" dirty="0" err="1">
                <a:latin typeface="Gulim" panose="020B0600000101010101" pitchFamily="34" charset="-127"/>
                <a:ea typeface="Gulim" panose="020B0600000101010101" pitchFamily="34" charset="-127"/>
              </a:rPr>
              <a:t>trade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b="1" dirty="0" err="1">
                <a:latin typeface="Gulim" panose="020B0600000101010101" pitchFamily="34" charset="-127"/>
                <a:ea typeface="Gulim" panose="020B0600000101010101" pitchFamily="34" charset="-127"/>
              </a:rPr>
              <a:t>dress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 » et un nom commercial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 ne sont pas non plus soumis à l’accomplissement de formalités préalables. </a:t>
            </a: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GB" dirty="0"/>
              <a:t> </a:t>
            </a:r>
            <a:endParaRPr lang="fr-FR" dirty="0"/>
          </a:p>
          <a:p>
            <a:pPr lvl="0" algn="ctr"/>
            <a:endParaRPr lang="en-GB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820" y="1354657"/>
            <a:ext cx="10939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La protection des créations et des innovations n’est pas soumise à l’accomplissement de formalités.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5859270" y="1918402"/>
            <a:ext cx="0" cy="3195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17471" y="5518820"/>
            <a:ext cx="9195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Le problème pouvant résulter de ces “privilèges” est que certaines entreprises peuvent supposer que ces derniers seraient suffisants pour protéger leurs actifs. </a:t>
            </a: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95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800"/>
              <a:t>Paris 2018</a:t>
            </a:r>
            <a:endParaRPr lang="fr-FR" sz="18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/>
              <a:t>I The Next Tech Law Revolution I</a:t>
            </a:r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39" y="267214"/>
            <a:ext cx="10761133" cy="803275"/>
          </a:xfrm>
        </p:spPr>
        <p:txBody>
          <a:bodyPr>
            <a:noAutofit/>
          </a:bodyPr>
          <a:lstStyle/>
          <a:p>
            <a:r>
              <a:rPr lang="fr-FR" sz="2700" dirty="0"/>
              <a:t>APPERCU AU NIVEAU MONDIAL DES METHODES ACTUELLES DE PREUVE DE L’EXISTENCE DE DROITS DE PI NON-ENREGISTRES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199" y="1532290"/>
            <a:ext cx="10439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6338"/>
              </a:buClr>
              <a:buSzPts val="1400"/>
            </a:pPr>
            <a:r>
              <a:rPr lang="fr-FR" dirty="0">
                <a:solidFill>
                  <a:schemeClr val="dk1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Plusieurs méthodes existent pour l’établissement de la preuve de l’existence de droits de PI non-enregistrés. </a:t>
            </a:r>
            <a:endParaRPr lang="fr-FR" b="1" i="1" dirty="0">
              <a:solidFill>
                <a:srgbClr val="FF590A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lvl="0" algn="just">
              <a:buClr>
                <a:srgbClr val="F26338"/>
              </a:buClr>
              <a:buSzPts val="1400"/>
            </a:pPr>
            <a:endParaRPr lang="en-US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38199" y="2370011"/>
            <a:ext cx="484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LES « BONNES PRATIQUES » NATIONALES EXISTANTES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81935" y="2387231"/>
            <a:ext cx="461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LES DOCUMENTS COMMERCIAUX TYPES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057899" y="2847697"/>
            <a:ext cx="58752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Myanmar Text" panose="020B0502040204020203" pitchFamily="34" charset="0"/>
                <a:sym typeface="Open Sans"/>
              </a:rPr>
              <a:t>Dessins et croquis datés;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Myanmar Text" panose="020B0502040204020203" pitchFamily="34" charset="0"/>
                <a:sym typeface="Open Sans"/>
              </a:rPr>
              <a:t>Correspondances datées;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Myanmar Text" panose="020B0502040204020203" pitchFamily="34" charset="0"/>
                <a:sym typeface="Open Sans"/>
              </a:rPr>
              <a:t>Photographies prises durant des salons; 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Myanmar Text" panose="020B0502040204020203" pitchFamily="34" charset="0"/>
                <a:sym typeface="Open Sans"/>
              </a:rPr>
              <a:t>Factures envoyées aux revendeurs et aux distributeurs;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Myanmar Text" panose="020B0502040204020203" pitchFamily="34" charset="0"/>
                <a:sym typeface="Open Sans"/>
              </a:rPr>
              <a:t>Documents attestant que la création a été divulguée sous le nom du propriétaire (articles de presse datés, blogs de tierces personnes);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Myanmar Text" panose="020B0502040204020203" pitchFamily="34" charset="0"/>
                <a:sym typeface="Open Sans"/>
              </a:rPr>
              <a:t>Documents marketing et de publicité etc.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endParaRPr lang="fr-FR" dirty="0">
              <a:latin typeface="Gulim" panose="020B0600000101010101" pitchFamily="34" charset="-127"/>
              <a:ea typeface="Gulim" panose="020B0600000101010101" pitchFamily="34" charset="-127"/>
              <a:cs typeface="Myanmar Text" panose="020B0502040204020203" pitchFamily="34" charset="0"/>
              <a:sym typeface="Open San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9445" y="3099036"/>
            <a:ext cx="4846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Constat d’huissier – </a:t>
            </a:r>
            <a:r>
              <a:rPr lang="fr-FR" i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ex: France;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Acte notarié– </a:t>
            </a:r>
            <a:r>
              <a:rPr lang="fr-FR" i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ex: Suisse;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Dépôt auprès d’une société de droit d’auteur– </a:t>
            </a:r>
            <a:r>
              <a:rPr lang="fr-FR" i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ex: RU, France;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Société privé– </a:t>
            </a:r>
            <a:r>
              <a:rPr lang="fr-FR" i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ex: RU;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Copyright Office – </a:t>
            </a:r>
            <a:r>
              <a:rPr lang="fr-FR" i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ex:  Chine, Inde, Etats-Unis;</a:t>
            </a:r>
          </a:p>
          <a:p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12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238" y="5972547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15"/>
          <p:cNvCxnSpPr/>
          <p:nvPr/>
        </p:nvCxnSpPr>
        <p:spPr>
          <a:xfrm>
            <a:off x="5837330" y="2105216"/>
            <a:ext cx="0" cy="3611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72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800" dirty="0"/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/>
              <a:t>I The </a:t>
            </a:r>
            <a:r>
              <a:rPr lang="fr-FR" sz="1800" dirty="0" err="1"/>
              <a:t>Next</a:t>
            </a:r>
            <a:r>
              <a:rPr lang="fr-FR" sz="1800" dirty="0"/>
              <a:t> Tech Law </a:t>
            </a:r>
            <a:r>
              <a:rPr lang="fr-FR" sz="1800" dirty="0" err="1"/>
              <a:t>Revolution</a:t>
            </a:r>
            <a:r>
              <a:rPr lang="fr-FR" sz="1800" dirty="0"/>
              <a:t> 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03" y="21699"/>
            <a:ext cx="10515600" cy="803275"/>
          </a:xfrm>
        </p:spPr>
        <p:txBody>
          <a:bodyPr>
            <a:noAutofit/>
          </a:bodyPr>
          <a:lstStyle/>
          <a:p>
            <a:r>
              <a:rPr lang="fr-FR" sz="2700" dirty="0"/>
              <a:t>LES SOLUTIONS TRADITIONNELLES DEDIEES A LA PREUVE DE L’EXISTENCE DE DROITS DE PI NON-ENREGISTRES NE SONT PAS TOTALEMENT SATISFAISANTES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90883" y="1420755"/>
            <a:ext cx="493356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Les limitations des « bonnes pratiques » nationales existantes</a:t>
            </a:r>
            <a:endParaRPr lang="fr-FR" b="1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622" y="2150652"/>
            <a:ext cx="5392823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04800">
              <a:lnSpc>
                <a:spcPct val="115000"/>
              </a:lnSpc>
              <a:buClr>
                <a:srgbClr val="F26338"/>
              </a:buClr>
              <a:buSzPts val="1200"/>
              <a:buFont typeface="Open Sans"/>
              <a:buChar char="●"/>
            </a:pP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Elles sont liées à des entités nationales privées ou publiques, et ne sont pas internationales par nature ;</a:t>
            </a:r>
          </a:p>
          <a:p>
            <a:pPr marL="457200" indent="-304800">
              <a:lnSpc>
                <a:spcPct val="115000"/>
              </a:lnSpc>
              <a:buClr>
                <a:srgbClr val="F26338"/>
              </a:buClr>
              <a:buSzPts val="1200"/>
              <a:buFont typeface="Open Sans"/>
              <a:buChar char="●"/>
            </a:pP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Elles ne </a:t>
            </a: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couvrent généralement que les créations ou les innovations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finalisées et ne sont pas conçues pour protéger </a:t>
            </a:r>
            <a:r>
              <a:rPr lang="fr-FR" sz="1600" i="1" u="sng" dirty="0">
                <a:latin typeface="Gulim" panose="020B0600000101010101" pitchFamily="34" charset="-127"/>
                <a:ea typeface="Gulim" panose="020B0600000101010101" pitchFamily="34" charset="-127"/>
              </a:rPr>
              <a:t>l’intégralité du processus de réalisation d’une création ou d’une invention ;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457200" indent="-304800">
              <a:lnSpc>
                <a:spcPct val="115000"/>
              </a:lnSpc>
              <a:buClr>
                <a:srgbClr val="F26338"/>
              </a:buClr>
              <a:buSzPts val="1200"/>
              <a:buFont typeface="Open Sans"/>
              <a:buChar char="●"/>
            </a:pP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Elles ne sont pas adaptées à des travaux collaboratifs comprenant de nombreux participants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 ;</a:t>
            </a:r>
          </a:p>
          <a:p>
            <a:pPr marL="457200" indent="-304800">
              <a:lnSpc>
                <a:spcPct val="115000"/>
              </a:lnSpc>
              <a:buClr>
                <a:srgbClr val="F26338"/>
              </a:buClr>
              <a:buSzPts val="1200"/>
              <a:buFont typeface="Open Sans"/>
              <a:buChar char="●"/>
            </a:pP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Elles sont parfois </a:t>
            </a: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couteuses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</a:p>
          <a:p>
            <a:pPr marL="457200" indent="-304800">
              <a:lnSpc>
                <a:spcPct val="115000"/>
              </a:lnSpc>
              <a:buClr>
                <a:srgbClr val="F26338"/>
              </a:buClr>
              <a:buSzPts val="1200"/>
              <a:buFont typeface="Open Sans"/>
              <a:buChar char="●"/>
            </a:pP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890883" y="5359708"/>
            <a:ext cx="10840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Pour aller plus loin que les solutions existantes, qui ne sont </a:t>
            </a:r>
            <a:r>
              <a:rPr lang="fr-FR" sz="1600" u="sng" dirty="0">
                <a:latin typeface="Gulim" panose="020B0600000101010101" pitchFamily="34" charset="-127"/>
                <a:ea typeface="Gulim" panose="020B0600000101010101" pitchFamily="34" charset="-127"/>
              </a:rPr>
              <a:t>pas adaptées à l'économie numérique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, une nouvelle approche doit être envisagée ...</a:t>
            </a: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Une preuve d’existence à l'aide de la technologie </a:t>
            </a:r>
            <a:r>
              <a:rPr lang="fr-FR" sz="1600" b="1" dirty="0" err="1">
                <a:latin typeface="Gulim" panose="020B0600000101010101" pitchFamily="34" charset="-127"/>
                <a:ea typeface="Gulim" panose="020B0600000101010101" pitchFamily="34" charset="-127"/>
              </a:rPr>
              <a:t>Blockchain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Bitcoin 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est une approche innovante qui entend compléter les solutions traditionnelles.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  <a:sym typeface="Open Sans"/>
            </a:endParaRPr>
          </a:p>
        </p:txBody>
      </p:sp>
      <p:pic>
        <p:nvPicPr>
          <p:cNvPr id="12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551" y="5899597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231496" y="1518264"/>
            <a:ext cx="5553123" cy="370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Les limitations des documents commerciaux types</a:t>
            </a:r>
            <a:endParaRPr lang="fr-FR" b="1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4445" y="1969840"/>
            <a:ext cx="609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304800">
              <a:lnSpc>
                <a:spcPct val="115000"/>
              </a:lnSpc>
              <a:buClr>
                <a:srgbClr val="F26338"/>
              </a:buClr>
              <a:buSzPts val="1200"/>
              <a:buFont typeface="Open Sans"/>
              <a:buChar char="●"/>
            </a:pP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Ils sont souvent réunis juste avant ou pendant le contentieux;</a:t>
            </a:r>
          </a:p>
          <a:p>
            <a:pPr marL="457200" indent="-304800">
              <a:lnSpc>
                <a:spcPct val="115000"/>
              </a:lnSpc>
              <a:buClr>
                <a:srgbClr val="F26338"/>
              </a:buClr>
              <a:buSzPts val="1200"/>
              <a:buFont typeface="Open Sans"/>
              <a:buChar char="●"/>
            </a:pP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Ils sont insuffisants à démontrer une date certaine. 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5949795" y="1518264"/>
            <a:ext cx="0" cy="35761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24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37509"/>
            <a:ext cx="10515600" cy="803275"/>
          </a:xfrm>
        </p:spPr>
        <p:txBody>
          <a:bodyPr>
            <a:normAutofit fontScale="90000"/>
          </a:bodyPr>
          <a:lstStyle/>
          <a:p>
            <a:r>
              <a:rPr lang="fr-FR" dirty="0"/>
              <a:t>4 CHOSES SIMPLES A RETENIR SUR LA TECHNOLOGIE BLOCKCHAIN BITCOIN</a:t>
            </a:r>
          </a:p>
        </p:txBody>
      </p:sp>
      <p:sp>
        <p:nvSpPr>
          <p:cNvPr id="9" name="Rectangle 8"/>
          <p:cNvSpPr/>
          <p:nvPr/>
        </p:nvSpPr>
        <p:spPr>
          <a:xfrm>
            <a:off x="822960" y="1472774"/>
            <a:ext cx="10515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La technologie Blockchain Bitcoin est: </a:t>
            </a:r>
          </a:p>
          <a:p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Un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réseau électronique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 fonctionnant, avec une technique </a:t>
            </a:r>
            <a:r>
              <a:rPr lang="fr-FR" dirty="0" err="1">
                <a:latin typeface="Gulim" panose="020B0600000101010101" pitchFamily="34" charset="-127"/>
                <a:ea typeface="Gulim" panose="020B0600000101010101" pitchFamily="34" charset="-127"/>
              </a:rPr>
              <a:t>peer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-</a:t>
            </a:r>
            <a:r>
              <a:rPr lang="fr-FR" dirty="0" err="1">
                <a:latin typeface="Gulim" panose="020B0600000101010101" pitchFamily="34" charset="-127"/>
                <a:ea typeface="Gulim" panose="020B0600000101010101" pitchFamily="34" charset="-127"/>
              </a:rPr>
              <a:t>to-peer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, comme un vaste registre public, intégrant toutes les transactions réalisées par ses utilisateurs depuis sa création (2009). </a:t>
            </a: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Ces transactions sont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regroupées en blocs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 classés du plus ancien au plus récent. Chaque bloc contient des informations relatives au bloc précédent, de sorte qu'il est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impossible de modifier un bloc sans modifier toute la chaîne des blocs en aval. </a:t>
            </a: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Tout le monde peut télécharger l’entière Blockchain et vérifier son intégrité à tout moment. Le contrôle de la Blockchain est donc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décentralisé</a:t>
            </a: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</a:p>
          <a:p>
            <a:pPr lvl="0">
              <a:buClr>
                <a:schemeClr val="dk1"/>
              </a:buClr>
              <a:buSzPts val="1400"/>
            </a:pPr>
            <a:endParaRPr lang="en-US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pic>
        <p:nvPicPr>
          <p:cNvPr id="10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167" y="5954232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2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I The </a:t>
            </a:r>
            <a:r>
              <a:rPr lang="fr-FR" sz="1800" dirty="0" err="1">
                <a:latin typeface="Gulim" panose="020B0600000101010101" pitchFamily="34" charset="-127"/>
                <a:ea typeface="Gulim" panose="020B0600000101010101" pitchFamily="34" charset="-127"/>
              </a:rPr>
              <a:t>Next</a:t>
            </a: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 Tech Law </a:t>
            </a:r>
            <a:r>
              <a:rPr lang="fr-FR" sz="1800" dirty="0" err="1">
                <a:latin typeface="Gulim" panose="020B0600000101010101" pitchFamily="34" charset="-127"/>
                <a:ea typeface="Gulim" panose="020B0600000101010101" pitchFamily="34" charset="-127"/>
              </a:rPr>
              <a:t>Revolution</a:t>
            </a: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 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>
                <a:ea typeface="Gulim" panose="020B0600000101010101" pitchFamily="34" charset="-127"/>
              </a:rPr>
              <a:pPr/>
              <a:t>9</a:t>
            </a:fld>
            <a:endParaRPr lang="fr-FR" dirty="0">
              <a:ea typeface="Gulim" panose="020B0600000101010101" pitchFamily="34" charset="-127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 dirty="0"/>
              <a:t>COMMENT FONCTIONNE LA TECHNOLOGIE BLOCKCHAIN?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2897" y="1660870"/>
            <a:ext cx="1584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Empreinte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du document</a:t>
            </a:r>
            <a:endParaRPr lang="fr-FR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7926" y="1652794"/>
            <a:ext cx="2114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fr-FR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Simple</a:t>
            </a:r>
          </a:p>
          <a:p>
            <a:pPr lvl="0" algn="ctr">
              <a:buClr>
                <a:schemeClr val="dk1"/>
              </a:buClr>
              <a:buSzPts val="1400"/>
            </a:pPr>
            <a:r>
              <a:rPr lang="fr-FR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Formulaire</a:t>
            </a:r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0" algn="ctr">
              <a:buClr>
                <a:schemeClr val="dk1"/>
              </a:buClr>
              <a:buSzPts val="1400"/>
            </a:pPr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66509" y="1657818"/>
            <a:ext cx="1733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fr-FR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Ancrage</a:t>
            </a:r>
            <a:r>
              <a:rPr lang="fr-FR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du document</a:t>
            </a:r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03363" y="1660870"/>
            <a:ext cx="1348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Certificat d’ancrage</a:t>
            </a:r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50343" y="4295927"/>
            <a:ext cx="2381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A5A5A5"/>
              </a:buClr>
              <a:buSzPts val="300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Calculez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l’empreinte numérique unique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 de votre document avec votre navigateur</a:t>
            </a:r>
          </a:p>
          <a:p>
            <a:pPr lvl="0" algn="ctr">
              <a:buClr>
                <a:srgbClr val="A5A5A5"/>
              </a:buClr>
              <a:buSzPts val="300"/>
            </a:pPr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11205" y="4295927"/>
            <a:ext cx="20312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300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Remplissez un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simple formulaire 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pour identifier votre création ou votre innovation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87636" y="4295927"/>
            <a:ext cx="2381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300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L'empreinte numérique de votre document est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insérée dans une transaction Blockchain bitcoin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453899" y="4309267"/>
            <a:ext cx="2663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300"/>
            </a:pP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Téléchargez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 le certificat prouvant la protection de votre création ou de votre innovation</a:t>
            </a:r>
          </a:p>
        </p:txBody>
      </p:sp>
      <p:pic>
        <p:nvPicPr>
          <p:cNvPr id="15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103" y="5978562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Shape 1003" descr="data-security-keyboard-computer-163017.jpeg"/>
          <p:cNvPicPr preferRelativeResize="0"/>
          <p:nvPr/>
        </p:nvPicPr>
        <p:blipFill rotWithShape="1">
          <a:blip r:embed="rId3">
            <a:alphaModFix/>
          </a:blip>
          <a:srcRect t="3866" b="3866"/>
          <a:stretch/>
        </p:blipFill>
        <p:spPr>
          <a:xfrm>
            <a:off x="1425968" y="2648441"/>
            <a:ext cx="1830000" cy="114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04" descr="startup-photos.jpg"/>
          <p:cNvPicPr preferRelativeResize="0"/>
          <p:nvPr/>
        </p:nvPicPr>
        <p:blipFill rotWithShape="1">
          <a:blip r:embed="rId4">
            <a:alphaModFix/>
          </a:blip>
          <a:srcRect t="5697" b="5697"/>
          <a:stretch/>
        </p:blipFill>
        <p:spPr>
          <a:xfrm>
            <a:off x="3807341" y="2674287"/>
            <a:ext cx="1839000" cy="11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1005" descr="blockchain12.jpg"/>
          <p:cNvPicPr preferRelativeResize="0"/>
          <p:nvPr/>
        </p:nvPicPr>
        <p:blipFill rotWithShape="1">
          <a:blip r:embed="rId5">
            <a:alphaModFix/>
          </a:blip>
          <a:srcRect t="913" b="913"/>
          <a:stretch/>
        </p:blipFill>
        <p:spPr>
          <a:xfrm>
            <a:off x="6256361" y="2678487"/>
            <a:ext cx="1843800" cy="11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1012" descr="amphitheatre yves saint laurent-2017-06-22T15-29-01.002Z.jpg"/>
          <p:cNvPicPr preferRelativeResize="0"/>
          <p:nvPr/>
        </p:nvPicPr>
        <p:blipFill rotWithShape="1">
          <a:blip r:embed="rId6">
            <a:alphaModFix/>
          </a:blip>
          <a:srcRect t="2803" b="2812"/>
          <a:stretch/>
        </p:blipFill>
        <p:spPr>
          <a:xfrm>
            <a:off x="8689135" y="2648441"/>
            <a:ext cx="1843800" cy="11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1016"/>
          <p:cNvSpPr/>
          <p:nvPr/>
        </p:nvSpPr>
        <p:spPr>
          <a:xfrm>
            <a:off x="1932604" y="3495478"/>
            <a:ext cx="595200" cy="595200"/>
          </a:xfrm>
          <a:prstGeom prst="ellipse">
            <a:avLst/>
          </a:prstGeom>
          <a:solidFill>
            <a:srgbClr val="FF590A">
              <a:alpha val="73080"/>
            </a:srgbClr>
          </a:solidFill>
          <a:ln>
            <a:noFill/>
          </a:ln>
        </p:spPr>
        <p:txBody>
          <a:bodyPr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1016"/>
          <p:cNvSpPr/>
          <p:nvPr/>
        </p:nvSpPr>
        <p:spPr>
          <a:xfrm>
            <a:off x="4429241" y="3523376"/>
            <a:ext cx="595200" cy="595200"/>
          </a:xfrm>
          <a:prstGeom prst="ellipse">
            <a:avLst/>
          </a:prstGeom>
          <a:solidFill>
            <a:srgbClr val="FF590A">
              <a:alpha val="73080"/>
            </a:srgbClr>
          </a:solidFill>
          <a:ln>
            <a:noFill/>
          </a:ln>
        </p:spPr>
        <p:txBody>
          <a:bodyPr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1016"/>
          <p:cNvSpPr/>
          <p:nvPr/>
        </p:nvSpPr>
        <p:spPr>
          <a:xfrm>
            <a:off x="6880661" y="3573338"/>
            <a:ext cx="595200" cy="595200"/>
          </a:xfrm>
          <a:prstGeom prst="ellipse">
            <a:avLst/>
          </a:prstGeom>
          <a:solidFill>
            <a:srgbClr val="FF590A">
              <a:alpha val="73080"/>
            </a:srgbClr>
          </a:solidFill>
          <a:ln>
            <a:noFill/>
          </a:ln>
        </p:spPr>
        <p:txBody>
          <a:bodyPr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1016"/>
          <p:cNvSpPr/>
          <p:nvPr/>
        </p:nvSpPr>
        <p:spPr>
          <a:xfrm>
            <a:off x="9313435" y="3523376"/>
            <a:ext cx="595200" cy="595200"/>
          </a:xfrm>
          <a:prstGeom prst="ellipse">
            <a:avLst/>
          </a:prstGeom>
          <a:solidFill>
            <a:srgbClr val="FF590A">
              <a:alpha val="73080"/>
            </a:srgbClr>
          </a:solidFill>
          <a:ln>
            <a:noFill/>
          </a:ln>
        </p:spPr>
        <p:txBody>
          <a:bodyPr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1017"/>
          <p:cNvSpPr/>
          <p:nvPr/>
        </p:nvSpPr>
        <p:spPr>
          <a:xfrm>
            <a:off x="2092054" y="3631828"/>
            <a:ext cx="276300" cy="32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666" y="91428"/>
                </a:moveTo>
                <a:cubicBezTo>
                  <a:pt x="33333" y="93714"/>
                  <a:pt x="26666" y="96000"/>
                  <a:pt x="16000" y="99428"/>
                </a:cubicBezTo>
                <a:cubicBezTo>
                  <a:pt x="14666" y="99428"/>
                  <a:pt x="13333" y="98285"/>
                  <a:pt x="12000" y="97142"/>
                </a:cubicBezTo>
                <a:cubicBezTo>
                  <a:pt x="10666" y="96000"/>
                  <a:pt x="12000" y="93714"/>
                  <a:pt x="14666" y="92571"/>
                </a:cubicBezTo>
                <a:cubicBezTo>
                  <a:pt x="25333" y="90285"/>
                  <a:pt x="32000" y="88000"/>
                  <a:pt x="37333" y="85714"/>
                </a:cubicBezTo>
                <a:cubicBezTo>
                  <a:pt x="37333" y="88000"/>
                  <a:pt x="38666" y="90285"/>
                  <a:pt x="38666" y="91428"/>
                </a:cubicBezTo>
                <a:close/>
                <a:moveTo>
                  <a:pt x="37333" y="76571"/>
                </a:moveTo>
                <a:cubicBezTo>
                  <a:pt x="29333" y="81142"/>
                  <a:pt x="20000" y="84571"/>
                  <a:pt x="9333" y="86857"/>
                </a:cubicBezTo>
                <a:cubicBezTo>
                  <a:pt x="8000" y="86857"/>
                  <a:pt x="5333" y="85714"/>
                  <a:pt x="5333" y="84571"/>
                </a:cubicBezTo>
                <a:cubicBezTo>
                  <a:pt x="5333" y="83428"/>
                  <a:pt x="5333" y="83428"/>
                  <a:pt x="5333" y="82285"/>
                </a:cubicBezTo>
                <a:cubicBezTo>
                  <a:pt x="6666" y="81142"/>
                  <a:pt x="6666" y="81142"/>
                  <a:pt x="8000" y="80000"/>
                </a:cubicBezTo>
                <a:cubicBezTo>
                  <a:pt x="20000" y="77714"/>
                  <a:pt x="32000" y="73142"/>
                  <a:pt x="41333" y="67428"/>
                </a:cubicBezTo>
                <a:cubicBezTo>
                  <a:pt x="38666" y="69714"/>
                  <a:pt x="38666" y="73142"/>
                  <a:pt x="37333" y="76571"/>
                </a:cubicBezTo>
                <a:close/>
                <a:moveTo>
                  <a:pt x="64000" y="116571"/>
                </a:moveTo>
                <a:cubicBezTo>
                  <a:pt x="64000" y="118857"/>
                  <a:pt x="61333" y="120000"/>
                  <a:pt x="58666" y="118857"/>
                </a:cubicBezTo>
                <a:cubicBezTo>
                  <a:pt x="48000" y="114285"/>
                  <a:pt x="52000" y="114285"/>
                  <a:pt x="42666" y="118857"/>
                </a:cubicBezTo>
                <a:cubicBezTo>
                  <a:pt x="40000" y="118857"/>
                  <a:pt x="37333" y="117714"/>
                  <a:pt x="36000" y="115428"/>
                </a:cubicBezTo>
                <a:cubicBezTo>
                  <a:pt x="36000" y="114285"/>
                  <a:pt x="37333" y="113142"/>
                  <a:pt x="38666" y="113142"/>
                </a:cubicBezTo>
                <a:cubicBezTo>
                  <a:pt x="52000" y="107428"/>
                  <a:pt x="48000" y="107428"/>
                  <a:pt x="62666" y="113142"/>
                </a:cubicBezTo>
                <a:cubicBezTo>
                  <a:pt x="64000" y="114285"/>
                  <a:pt x="65333" y="115428"/>
                  <a:pt x="64000" y="116571"/>
                </a:cubicBezTo>
                <a:close/>
                <a:moveTo>
                  <a:pt x="46666" y="102857"/>
                </a:moveTo>
                <a:cubicBezTo>
                  <a:pt x="42666" y="105142"/>
                  <a:pt x="36000" y="107428"/>
                  <a:pt x="26666" y="109714"/>
                </a:cubicBezTo>
                <a:cubicBezTo>
                  <a:pt x="24000" y="110857"/>
                  <a:pt x="21333" y="108571"/>
                  <a:pt x="21333" y="106285"/>
                </a:cubicBezTo>
                <a:cubicBezTo>
                  <a:pt x="22666" y="105142"/>
                  <a:pt x="22666" y="104000"/>
                  <a:pt x="24000" y="104000"/>
                </a:cubicBezTo>
                <a:cubicBezTo>
                  <a:pt x="33333" y="101714"/>
                  <a:pt x="38666" y="99428"/>
                  <a:pt x="42666" y="97142"/>
                </a:cubicBezTo>
                <a:cubicBezTo>
                  <a:pt x="42666" y="99428"/>
                  <a:pt x="44000" y="101714"/>
                  <a:pt x="46666" y="102857"/>
                </a:cubicBezTo>
                <a:cubicBezTo>
                  <a:pt x="46666" y="102857"/>
                  <a:pt x="46666" y="102857"/>
                  <a:pt x="46666" y="102857"/>
                </a:cubicBezTo>
                <a:close/>
                <a:moveTo>
                  <a:pt x="5333" y="73142"/>
                </a:moveTo>
                <a:cubicBezTo>
                  <a:pt x="4000" y="73142"/>
                  <a:pt x="1333" y="72000"/>
                  <a:pt x="1333" y="70857"/>
                </a:cubicBezTo>
                <a:cubicBezTo>
                  <a:pt x="1333" y="68571"/>
                  <a:pt x="2666" y="67428"/>
                  <a:pt x="4000" y="67428"/>
                </a:cubicBezTo>
                <a:cubicBezTo>
                  <a:pt x="24000" y="62857"/>
                  <a:pt x="38666" y="53714"/>
                  <a:pt x="45333" y="41142"/>
                </a:cubicBezTo>
                <a:cubicBezTo>
                  <a:pt x="46666" y="40000"/>
                  <a:pt x="48000" y="38857"/>
                  <a:pt x="50666" y="40000"/>
                </a:cubicBezTo>
                <a:cubicBezTo>
                  <a:pt x="52000" y="40000"/>
                  <a:pt x="53333" y="42285"/>
                  <a:pt x="52000" y="43428"/>
                </a:cubicBezTo>
                <a:cubicBezTo>
                  <a:pt x="44000" y="59428"/>
                  <a:pt x="25333" y="68571"/>
                  <a:pt x="5333" y="73142"/>
                </a:cubicBezTo>
                <a:close/>
                <a:moveTo>
                  <a:pt x="5333" y="21714"/>
                </a:moveTo>
                <a:cubicBezTo>
                  <a:pt x="6666" y="19428"/>
                  <a:pt x="8000" y="17142"/>
                  <a:pt x="10666" y="14857"/>
                </a:cubicBezTo>
                <a:cubicBezTo>
                  <a:pt x="22666" y="4571"/>
                  <a:pt x="38666" y="0"/>
                  <a:pt x="56000" y="2285"/>
                </a:cubicBezTo>
                <a:cubicBezTo>
                  <a:pt x="74666" y="4571"/>
                  <a:pt x="90666" y="13714"/>
                  <a:pt x="96000" y="26285"/>
                </a:cubicBezTo>
                <a:cubicBezTo>
                  <a:pt x="100000" y="37714"/>
                  <a:pt x="98666" y="45714"/>
                  <a:pt x="97333" y="52571"/>
                </a:cubicBezTo>
                <a:cubicBezTo>
                  <a:pt x="94666" y="51428"/>
                  <a:pt x="93333" y="50285"/>
                  <a:pt x="90666" y="49142"/>
                </a:cubicBezTo>
                <a:cubicBezTo>
                  <a:pt x="92000" y="43428"/>
                  <a:pt x="92000" y="36571"/>
                  <a:pt x="89333" y="28571"/>
                </a:cubicBezTo>
                <a:cubicBezTo>
                  <a:pt x="84000" y="18285"/>
                  <a:pt x="70666" y="10285"/>
                  <a:pt x="54666" y="8000"/>
                </a:cubicBezTo>
                <a:cubicBezTo>
                  <a:pt x="37333" y="5714"/>
                  <a:pt x="21333" y="11428"/>
                  <a:pt x="13333" y="22857"/>
                </a:cubicBezTo>
                <a:cubicBezTo>
                  <a:pt x="12000" y="22857"/>
                  <a:pt x="12000" y="24000"/>
                  <a:pt x="10666" y="25142"/>
                </a:cubicBezTo>
                <a:cubicBezTo>
                  <a:pt x="9333" y="26285"/>
                  <a:pt x="8000" y="27428"/>
                  <a:pt x="6666" y="26285"/>
                </a:cubicBezTo>
                <a:cubicBezTo>
                  <a:pt x="5333" y="25142"/>
                  <a:pt x="4000" y="24000"/>
                  <a:pt x="5333" y="21714"/>
                </a:cubicBezTo>
                <a:close/>
                <a:moveTo>
                  <a:pt x="1333" y="42285"/>
                </a:moveTo>
                <a:cubicBezTo>
                  <a:pt x="1333" y="41142"/>
                  <a:pt x="1333" y="40000"/>
                  <a:pt x="2666" y="40000"/>
                </a:cubicBezTo>
                <a:cubicBezTo>
                  <a:pt x="10666" y="37714"/>
                  <a:pt x="13333" y="34285"/>
                  <a:pt x="16000" y="30857"/>
                </a:cubicBezTo>
                <a:cubicBezTo>
                  <a:pt x="18666" y="27428"/>
                  <a:pt x="20000" y="25142"/>
                  <a:pt x="24000" y="21714"/>
                </a:cubicBezTo>
                <a:cubicBezTo>
                  <a:pt x="32000" y="16000"/>
                  <a:pt x="42666" y="12571"/>
                  <a:pt x="53333" y="13714"/>
                </a:cubicBezTo>
                <a:cubicBezTo>
                  <a:pt x="64000" y="14857"/>
                  <a:pt x="73333" y="19428"/>
                  <a:pt x="78666" y="26285"/>
                </a:cubicBezTo>
                <a:cubicBezTo>
                  <a:pt x="85333" y="33142"/>
                  <a:pt x="85333" y="41142"/>
                  <a:pt x="84000" y="48000"/>
                </a:cubicBezTo>
                <a:cubicBezTo>
                  <a:pt x="81333" y="48000"/>
                  <a:pt x="78666" y="48000"/>
                  <a:pt x="77333" y="48000"/>
                </a:cubicBezTo>
                <a:cubicBezTo>
                  <a:pt x="77333" y="48000"/>
                  <a:pt x="76000" y="48000"/>
                  <a:pt x="76000" y="48000"/>
                </a:cubicBezTo>
                <a:cubicBezTo>
                  <a:pt x="77333" y="41142"/>
                  <a:pt x="77333" y="35428"/>
                  <a:pt x="72000" y="29714"/>
                </a:cubicBezTo>
                <a:cubicBezTo>
                  <a:pt x="68000" y="24000"/>
                  <a:pt x="61333" y="20571"/>
                  <a:pt x="52000" y="19428"/>
                </a:cubicBezTo>
                <a:cubicBezTo>
                  <a:pt x="44000" y="19428"/>
                  <a:pt x="34666" y="21714"/>
                  <a:pt x="28000" y="26285"/>
                </a:cubicBezTo>
                <a:cubicBezTo>
                  <a:pt x="25333" y="28571"/>
                  <a:pt x="24000" y="30857"/>
                  <a:pt x="22666" y="33142"/>
                </a:cubicBezTo>
                <a:cubicBezTo>
                  <a:pt x="20000" y="37714"/>
                  <a:pt x="16000" y="43428"/>
                  <a:pt x="5333" y="45714"/>
                </a:cubicBezTo>
                <a:cubicBezTo>
                  <a:pt x="2666" y="46857"/>
                  <a:pt x="0" y="44571"/>
                  <a:pt x="1333" y="42285"/>
                </a:cubicBezTo>
                <a:close/>
                <a:moveTo>
                  <a:pt x="0" y="57142"/>
                </a:moveTo>
                <a:cubicBezTo>
                  <a:pt x="0" y="54857"/>
                  <a:pt x="1333" y="53714"/>
                  <a:pt x="2666" y="53714"/>
                </a:cubicBezTo>
                <a:cubicBezTo>
                  <a:pt x="16000" y="50285"/>
                  <a:pt x="25333" y="44571"/>
                  <a:pt x="29333" y="36571"/>
                </a:cubicBezTo>
                <a:cubicBezTo>
                  <a:pt x="30666" y="33142"/>
                  <a:pt x="33333" y="30857"/>
                  <a:pt x="37333" y="28571"/>
                </a:cubicBezTo>
                <a:cubicBezTo>
                  <a:pt x="40000" y="26285"/>
                  <a:pt x="44000" y="25142"/>
                  <a:pt x="48000" y="25142"/>
                </a:cubicBezTo>
                <a:cubicBezTo>
                  <a:pt x="54666" y="25142"/>
                  <a:pt x="61333" y="28571"/>
                  <a:pt x="65333" y="33142"/>
                </a:cubicBezTo>
                <a:cubicBezTo>
                  <a:pt x="69333" y="37714"/>
                  <a:pt x="69333" y="43428"/>
                  <a:pt x="66666" y="49142"/>
                </a:cubicBezTo>
                <a:cubicBezTo>
                  <a:pt x="62666" y="49142"/>
                  <a:pt x="60000" y="50285"/>
                  <a:pt x="56000" y="52571"/>
                </a:cubicBezTo>
                <a:cubicBezTo>
                  <a:pt x="57333" y="50285"/>
                  <a:pt x="58666" y="48000"/>
                  <a:pt x="60000" y="46857"/>
                </a:cubicBezTo>
                <a:cubicBezTo>
                  <a:pt x="64000" y="37714"/>
                  <a:pt x="56000" y="32000"/>
                  <a:pt x="48000" y="32000"/>
                </a:cubicBezTo>
                <a:cubicBezTo>
                  <a:pt x="42666" y="32000"/>
                  <a:pt x="38666" y="34285"/>
                  <a:pt x="36000" y="38857"/>
                </a:cubicBezTo>
                <a:cubicBezTo>
                  <a:pt x="30666" y="49142"/>
                  <a:pt x="20000" y="56000"/>
                  <a:pt x="4000" y="59428"/>
                </a:cubicBezTo>
                <a:cubicBezTo>
                  <a:pt x="2666" y="60571"/>
                  <a:pt x="0" y="58285"/>
                  <a:pt x="0" y="57142"/>
                </a:cubicBezTo>
                <a:close/>
                <a:moveTo>
                  <a:pt x="77333" y="65142"/>
                </a:moveTo>
                <a:cubicBezTo>
                  <a:pt x="86666" y="65142"/>
                  <a:pt x="96000" y="73142"/>
                  <a:pt x="96000" y="81142"/>
                </a:cubicBezTo>
                <a:cubicBezTo>
                  <a:pt x="96000" y="90285"/>
                  <a:pt x="86666" y="97142"/>
                  <a:pt x="77333" y="97142"/>
                </a:cubicBezTo>
                <a:cubicBezTo>
                  <a:pt x="66666" y="97142"/>
                  <a:pt x="58666" y="90285"/>
                  <a:pt x="58666" y="81142"/>
                </a:cubicBezTo>
                <a:cubicBezTo>
                  <a:pt x="58666" y="73142"/>
                  <a:pt x="66666" y="65142"/>
                  <a:pt x="77333" y="65142"/>
                </a:cubicBezTo>
                <a:close/>
                <a:moveTo>
                  <a:pt x="77333" y="106285"/>
                </a:moveTo>
                <a:cubicBezTo>
                  <a:pt x="82666" y="106285"/>
                  <a:pt x="88000" y="105142"/>
                  <a:pt x="92000" y="102857"/>
                </a:cubicBezTo>
                <a:cubicBezTo>
                  <a:pt x="109333" y="118857"/>
                  <a:pt x="109333" y="118857"/>
                  <a:pt x="109333" y="118857"/>
                </a:cubicBezTo>
                <a:cubicBezTo>
                  <a:pt x="120000" y="109714"/>
                  <a:pt x="120000" y="109714"/>
                  <a:pt x="120000" y="109714"/>
                </a:cubicBezTo>
                <a:cubicBezTo>
                  <a:pt x="101333" y="94857"/>
                  <a:pt x="101333" y="94857"/>
                  <a:pt x="101333" y="94857"/>
                </a:cubicBezTo>
                <a:cubicBezTo>
                  <a:pt x="105333" y="91428"/>
                  <a:pt x="106666" y="86857"/>
                  <a:pt x="106666" y="81142"/>
                </a:cubicBezTo>
                <a:cubicBezTo>
                  <a:pt x="106666" y="67428"/>
                  <a:pt x="93333" y="56000"/>
                  <a:pt x="77333" y="56000"/>
                </a:cubicBezTo>
                <a:cubicBezTo>
                  <a:pt x="60000" y="56000"/>
                  <a:pt x="46666" y="67428"/>
                  <a:pt x="46666" y="81142"/>
                </a:cubicBezTo>
                <a:cubicBezTo>
                  <a:pt x="46666" y="96000"/>
                  <a:pt x="60000" y="106285"/>
                  <a:pt x="77333" y="1062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1020"/>
          <p:cNvSpPr/>
          <p:nvPr/>
        </p:nvSpPr>
        <p:spPr>
          <a:xfrm>
            <a:off x="4588691" y="3678525"/>
            <a:ext cx="276300" cy="31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666" y="50097"/>
                </a:moveTo>
                <a:cubicBezTo>
                  <a:pt x="21333" y="50097"/>
                  <a:pt x="21333" y="50097"/>
                  <a:pt x="21333" y="50097"/>
                </a:cubicBezTo>
                <a:cubicBezTo>
                  <a:pt x="21333" y="59417"/>
                  <a:pt x="21333" y="59417"/>
                  <a:pt x="21333" y="59417"/>
                </a:cubicBezTo>
                <a:cubicBezTo>
                  <a:pt x="98666" y="59417"/>
                  <a:pt x="98666" y="59417"/>
                  <a:pt x="98666" y="59417"/>
                </a:cubicBezTo>
                <a:lnTo>
                  <a:pt x="98666" y="50097"/>
                </a:lnTo>
                <a:close/>
                <a:moveTo>
                  <a:pt x="98666" y="69902"/>
                </a:moveTo>
                <a:cubicBezTo>
                  <a:pt x="21333" y="69902"/>
                  <a:pt x="21333" y="69902"/>
                  <a:pt x="21333" y="69902"/>
                </a:cubicBezTo>
                <a:cubicBezTo>
                  <a:pt x="21333" y="78058"/>
                  <a:pt x="21333" y="78058"/>
                  <a:pt x="21333" y="78058"/>
                </a:cubicBezTo>
                <a:cubicBezTo>
                  <a:pt x="98666" y="78058"/>
                  <a:pt x="98666" y="78058"/>
                  <a:pt x="98666" y="78058"/>
                </a:cubicBezTo>
                <a:lnTo>
                  <a:pt x="98666" y="69902"/>
                </a:lnTo>
                <a:close/>
                <a:moveTo>
                  <a:pt x="56000" y="88543"/>
                </a:moveTo>
                <a:cubicBezTo>
                  <a:pt x="21333" y="88543"/>
                  <a:pt x="21333" y="88543"/>
                  <a:pt x="21333" y="88543"/>
                </a:cubicBezTo>
                <a:cubicBezTo>
                  <a:pt x="21333" y="96699"/>
                  <a:pt x="21333" y="96699"/>
                  <a:pt x="21333" y="96699"/>
                </a:cubicBezTo>
                <a:cubicBezTo>
                  <a:pt x="56000" y="96699"/>
                  <a:pt x="56000" y="96699"/>
                  <a:pt x="56000" y="96699"/>
                </a:cubicBezTo>
                <a:lnTo>
                  <a:pt x="56000" y="88543"/>
                </a:lnTo>
                <a:close/>
                <a:moveTo>
                  <a:pt x="120000" y="36116"/>
                </a:moveTo>
                <a:cubicBezTo>
                  <a:pt x="120000" y="69902"/>
                  <a:pt x="120000" y="69902"/>
                  <a:pt x="120000" y="69902"/>
                </a:cubicBezTo>
                <a:cubicBezTo>
                  <a:pt x="120000" y="87378"/>
                  <a:pt x="98666" y="88543"/>
                  <a:pt x="81333" y="85048"/>
                </a:cubicBezTo>
                <a:cubicBezTo>
                  <a:pt x="81333" y="85048"/>
                  <a:pt x="89333" y="120000"/>
                  <a:pt x="61333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0" y="36116"/>
                  <a:pt x="0" y="36116"/>
                  <a:pt x="0" y="36116"/>
                </a:cubicBezTo>
                <a:lnTo>
                  <a:pt x="120000" y="36116"/>
                </a:lnTo>
                <a:close/>
                <a:moveTo>
                  <a:pt x="120000" y="89708"/>
                </a:moveTo>
                <a:cubicBezTo>
                  <a:pt x="114666" y="102524"/>
                  <a:pt x="101333" y="115339"/>
                  <a:pt x="85333" y="118834"/>
                </a:cubicBezTo>
                <a:cubicBezTo>
                  <a:pt x="92000" y="113009"/>
                  <a:pt x="94666" y="103689"/>
                  <a:pt x="93333" y="96699"/>
                </a:cubicBezTo>
                <a:cubicBezTo>
                  <a:pt x="105333" y="99029"/>
                  <a:pt x="112000" y="95533"/>
                  <a:pt x="120000" y="89708"/>
                </a:cubicBezTo>
                <a:close/>
                <a:moveTo>
                  <a:pt x="120000" y="27961"/>
                </a:moveTo>
                <a:cubicBezTo>
                  <a:pt x="0" y="27961"/>
                  <a:pt x="0" y="27961"/>
                  <a:pt x="0" y="27961"/>
                </a:cubicBezTo>
                <a:cubicBezTo>
                  <a:pt x="0" y="0"/>
                  <a:pt x="0" y="0"/>
                  <a:pt x="0" y="0"/>
                </a:cubicBezTo>
                <a:cubicBezTo>
                  <a:pt x="120000" y="0"/>
                  <a:pt x="120000" y="0"/>
                  <a:pt x="120000" y="0"/>
                </a:cubicBezTo>
                <a:lnTo>
                  <a:pt x="120000" y="2796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1026"/>
          <p:cNvSpPr/>
          <p:nvPr/>
        </p:nvSpPr>
        <p:spPr>
          <a:xfrm>
            <a:off x="7011461" y="3709688"/>
            <a:ext cx="333600" cy="32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8000" y="28965"/>
                </a:moveTo>
                <a:lnTo>
                  <a:pt x="52000" y="66206"/>
                </a:lnTo>
                <a:lnTo>
                  <a:pt x="36000" y="49655"/>
                </a:lnTo>
                <a:lnTo>
                  <a:pt x="24000" y="62068"/>
                </a:lnTo>
                <a:lnTo>
                  <a:pt x="52000" y="91034"/>
                </a:lnTo>
                <a:lnTo>
                  <a:pt x="96000" y="41379"/>
                </a:lnTo>
                <a:lnTo>
                  <a:pt x="88000" y="28965"/>
                </a:lnTo>
                <a:close/>
                <a:moveTo>
                  <a:pt x="16000" y="33103"/>
                </a:moveTo>
                <a:lnTo>
                  <a:pt x="16000" y="12413"/>
                </a:lnTo>
                <a:lnTo>
                  <a:pt x="32000" y="12413"/>
                </a:lnTo>
                <a:lnTo>
                  <a:pt x="32000" y="0"/>
                </a:lnTo>
                <a:lnTo>
                  <a:pt x="0" y="0"/>
                </a:lnTo>
                <a:lnTo>
                  <a:pt x="0" y="33103"/>
                </a:lnTo>
                <a:lnTo>
                  <a:pt x="16000" y="33103"/>
                </a:lnTo>
                <a:lnTo>
                  <a:pt x="16000" y="33103"/>
                </a:lnTo>
                <a:close/>
                <a:moveTo>
                  <a:pt x="120000" y="45517"/>
                </a:moveTo>
                <a:lnTo>
                  <a:pt x="104000" y="45517"/>
                </a:lnTo>
                <a:lnTo>
                  <a:pt x="104000" y="74482"/>
                </a:lnTo>
                <a:lnTo>
                  <a:pt x="120000" y="74482"/>
                </a:lnTo>
                <a:lnTo>
                  <a:pt x="120000" y="45517"/>
                </a:lnTo>
                <a:close/>
                <a:moveTo>
                  <a:pt x="104000" y="86896"/>
                </a:moveTo>
                <a:lnTo>
                  <a:pt x="104000" y="107586"/>
                </a:lnTo>
                <a:lnTo>
                  <a:pt x="88000" y="107586"/>
                </a:lnTo>
                <a:lnTo>
                  <a:pt x="88000" y="120000"/>
                </a:lnTo>
                <a:lnTo>
                  <a:pt x="120000" y="120000"/>
                </a:lnTo>
                <a:lnTo>
                  <a:pt x="120000" y="86896"/>
                </a:lnTo>
                <a:lnTo>
                  <a:pt x="104000" y="86896"/>
                </a:lnTo>
                <a:close/>
                <a:moveTo>
                  <a:pt x="32000" y="107586"/>
                </a:moveTo>
                <a:lnTo>
                  <a:pt x="16000" y="107586"/>
                </a:lnTo>
                <a:lnTo>
                  <a:pt x="16000" y="86896"/>
                </a:lnTo>
                <a:lnTo>
                  <a:pt x="0" y="86896"/>
                </a:lnTo>
                <a:lnTo>
                  <a:pt x="0" y="120000"/>
                </a:lnTo>
                <a:lnTo>
                  <a:pt x="32000" y="120000"/>
                </a:lnTo>
                <a:lnTo>
                  <a:pt x="32000" y="107586"/>
                </a:lnTo>
                <a:close/>
                <a:moveTo>
                  <a:pt x="88000" y="12413"/>
                </a:moveTo>
                <a:lnTo>
                  <a:pt x="104000" y="12413"/>
                </a:lnTo>
                <a:lnTo>
                  <a:pt x="104000" y="33103"/>
                </a:lnTo>
                <a:lnTo>
                  <a:pt x="120000" y="33103"/>
                </a:lnTo>
                <a:lnTo>
                  <a:pt x="120000" y="0"/>
                </a:lnTo>
                <a:lnTo>
                  <a:pt x="88000" y="0"/>
                </a:lnTo>
                <a:lnTo>
                  <a:pt x="88000" y="12413"/>
                </a:lnTo>
                <a:close/>
                <a:moveTo>
                  <a:pt x="0" y="74482"/>
                </a:moveTo>
                <a:lnTo>
                  <a:pt x="16000" y="74482"/>
                </a:lnTo>
                <a:lnTo>
                  <a:pt x="16000" y="45517"/>
                </a:lnTo>
                <a:lnTo>
                  <a:pt x="0" y="45517"/>
                </a:lnTo>
                <a:lnTo>
                  <a:pt x="0" y="74482"/>
                </a:lnTo>
                <a:close/>
                <a:moveTo>
                  <a:pt x="48000" y="0"/>
                </a:moveTo>
                <a:lnTo>
                  <a:pt x="48000" y="12413"/>
                </a:lnTo>
                <a:lnTo>
                  <a:pt x="72000" y="12413"/>
                </a:lnTo>
                <a:lnTo>
                  <a:pt x="72000" y="0"/>
                </a:lnTo>
                <a:lnTo>
                  <a:pt x="48000" y="0"/>
                </a:lnTo>
                <a:close/>
                <a:moveTo>
                  <a:pt x="48000" y="120000"/>
                </a:moveTo>
                <a:lnTo>
                  <a:pt x="48000" y="107586"/>
                </a:lnTo>
                <a:lnTo>
                  <a:pt x="72000" y="107586"/>
                </a:lnTo>
                <a:lnTo>
                  <a:pt x="72000" y="120000"/>
                </a:lnTo>
                <a:lnTo>
                  <a:pt x="4800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1024"/>
          <p:cNvSpPr/>
          <p:nvPr/>
        </p:nvSpPr>
        <p:spPr>
          <a:xfrm>
            <a:off x="9504085" y="3699941"/>
            <a:ext cx="213900" cy="26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5714" y="0"/>
                </a:moveTo>
                <a:lnTo>
                  <a:pt x="55714" y="54857"/>
                </a:lnTo>
                <a:lnTo>
                  <a:pt x="38571" y="41142"/>
                </a:lnTo>
                <a:lnTo>
                  <a:pt x="21428" y="54857"/>
                </a:lnTo>
                <a:lnTo>
                  <a:pt x="21428" y="0"/>
                </a:lnTo>
                <a:lnTo>
                  <a:pt x="0" y="0"/>
                </a:lnTo>
                <a:lnTo>
                  <a:pt x="0" y="120000"/>
                </a:lnTo>
                <a:lnTo>
                  <a:pt x="68571" y="120000"/>
                </a:lnTo>
                <a:lnTo>
                  <a:pt x="68571" y="82285"/>
                </a:lnTo>
                <a:lnTo>
                  <a:pt x="119999" y="82285"/>
                </a:lnTo>
                <a:lnTo>
                  <a:pt x="119999" y="0"/>
                </a:lnTo>
                <a:lnTo>
                  <a:pt x="55714" y="0"/>
                </a:lnTo>
                <a:close/>
                <a:moveTo>
                  <a:pt x="85714" y="92571"/>
                </a:moveTo>
                <a:lnTo>
                  <a:pt x="119999" y="92571"/>
                </a:lnTo>
                <a:lnTo>
                  <a:pt x="85714" y="120000"/>
                </a:lnTo>
                <a:lnTo>
                  <a:pt x="85714" y="92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3816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1129</Words>
  <Application>Microsoft Office PowerPoint</Application>
  <PresentationFormat>Grand écran</PresentationFormat>
  <Paragraphs>158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Gulim</vt:lpstr>
      <vt:lpstr>Arial</vt:lpstr>
      <vt:lpstr>Calibri</vt:lpstr>
      <vt:lpstr>Myanmar Text</vt:lpstr>
      <vt:lpstr>Open Sans</vt:lpstr>
      <vt:lpstr>Thème Office</vt:lpstr>
      <vt:lpstr>Présentation PowerPoint</vt:lpstr>
      <vt:lpstr>LA PROBLEMATIQUE DE LA PREUVE DE L’EXISTENCE DES DROITS DE PI NON-ENREGISTRES</vt:lpstr>
      <vt:lpstr>UNE SOCIETE PEUT FAIRE FACE A DIFFERENTS RISQUES CONCERNANT SES DROITS DE PI NON-ENREGISTRES</vt:lpstr>
      <vt:lpstr>POURQUOI LES DROITS DE PI NON ENREGISTRES ONT PLUS DE RISQUE D’ETRE DETOURNES?</vt:lpstr>
      <vt:lpstr>UNE FAVEUR LEGALE PARTICULIERE: AUCUNE FORMALITE N’EST REQUISE POUR BENEFICIER D’UN DROIT DE PI NON-ENREGISTRE</vt:lpstr>
      <vt:lpstr>APPERCU AU NIVEAU MONDIAL DES METHODES ACTUELLES DE PREUVE DE L’EXISTENCE DE DROITS DE PI NON-ENREGISTRES</vt:lpstr>
      <vt:lpstr>LES SOLUTIONS TRADITIONNELLES DEDIEES A LA PREUVE DE L’EXISTENCE DE DROITS DE PI NON-ENREGISTRES NE SONT PAS TOTALEMENT SATISFAISANTES</vt:lpstr>
      <vt:lpstr>4 CHOSES SIMPLES A RETENIR SUR LA TECHNOLOGIE BLOCKCHAIN BITCOIN</vt:lpstr>
      <vt:lpstr>COMMENT FONCTIONNE LA TECHNOLOGIE BLOCKCHAIN?</vt:lpstr>
      <vt:lpstr>LES AVANTAGES DE LA TECHNOLOGIE BLOCKCHAIN DANS LA PREUVE IP</vt:lpstr>
      <vt:lpstr>MERCI DE VOTRE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134</cp:revision>
  <cp:lastPrinted>2018-06-01T09:19:13Z</cp:lastPrinted>
  <dcterms:created xsi:type="dcterms:W3CDTF">2018-04-20T10:45:39Z</dcterms:created>
  <dcterms:modified xsi:type="dcterms:W3CDTF">2018-06-01T14:19:10Z</dcterms:modified>
</cp:coreProperties>
</file>